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58" r:id="rId3"/>
    <p:sldId id="257" r:id="rId4"/>
    <p:sldId id="263" r:id="rId5"/>
    <p:sldId id="261" r:id="rId6"/>
    <p:sldId id="262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25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6.png"/><Relationship Id="rId21" Type="http://schemas.openxmlformats.org/officeDocument/2006/relationships/image" Target="../media/image19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3.png"/><Relationship Id="rId24" Type="http://schemas.openxmlformats.org/officeDocument/2006/relationships/image" Target="../media/image22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3.png"/><Relationship Id="rId49" Type="http://schemas.openxmlformats.org/officeDocument/2006/relationships/image" Target="../media/image4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9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8" Type="http://schemas.openxmlformats.org/officeDocument/2006/relationships/image" Target="../media/image6.png"/><Relationship Id="rId51" Type="http://schemas.openxmlformats.org/officeDocument/2006/relationships/image" Target="../media/image48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8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Freeform: Shape 5483">
            <a:extLst>
              <a:ext uri="{FF2B5EF4-FFF2-40B4-BE49-F238E27FC236}">
                <a16:creationId xmlns:a16="http://schemas.microsoft.com/office/drawing/2014/main" id="{FF3C3273-11F4-4C0D-8E19-610012556994}"/>
              </a:ext>
            </a:extLst>
          </p:cNvPr>
          <p:cNvSpPr/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485" name="Picture 5484" descr="A cartoon of a monster&#10;&#10;AI-generated content may be incorrect.">
            <a:extLst>
              <a:ext uri="{FF2B5EF4-FFF2-40B4-BE49-F238E27FC236}">
                <a16:creationId xmlns:a16="http://schemas.microsoft.com/office/drawing/2014/main" id="{A3E37143-D340-0130-F038-AA2226E03E61}"/>
              </a:ext>
            </a:extLst>
          </p:cNvPr>
          <p:cNvPicPr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5486" name="Group 5485">
            <a:extLst>
              <a:ext uri="{FF2B5EF4-FFF2-40B4-BE49-F238E27FC236}">
                <a16:creationId xmlns:a16="http://schemas.microsoft.com/office/drawing/2014/main" id="{0B916A26-8A5D-FB6E-DADF-614F39E4179B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5487" name="Isosceles Triangle 5486">
              <a:extLst>
                <a:ext uri="{FF2B5EF4-FFF2-40B4-BE49-F238E27FC236}">
                  <a16:creationId xmlns:a16="http://schemas.microsoft.com/office/drawing/2014/main" id="{4137CC65-08CD-E45B-64FF-0734E95C39B2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8" name="Isosceles Triangle 5487">
              <a:extLst>
                <a:ext uri="{FF2B5EF4-FFF2-40B4-BE49-F238E27FC236}">
                  <a16:creationId xmlns:a16="http://schemas.microsoft.com/office/drawing/2014/main" id="{A9029F2C-B762-41D9-4FCF-70FB5F504833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9" name="Isosceles Triangle 5488">
              <a:extLst>
                <a:ext uri="{FF2B5EF4-FFF2-40B4-BE49-F238E27FC236}">
                  <a16:creationId xmlns:a16="http://schemas.microsoft.com/office/drawing/2014/main" id="{E38C0BE1-F4B8-B900-9B3D-CD4004CA2C15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90" name="Group 5489">
            <a:extLst>
              <a:ext uri="{FF2B5EF4-FFF2-40B4-BE49-F238E27FC236}">
                <a16:creationId xmlns:a16="http://schemas.microsoft.com/office/drawing/2014/main" id="{016F416E-8F62-2A96-4059-CBF626BBA5B7}"/>
              </a:ext>
            </a:extLst>
          </p:cNvPr>
          <p:cNvGrpSpPr/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5491" name="Group 5490">
              <a:extLst>
                <a:ext uri="{FF2B5EF4-FFF2-40B4-BE49-F238E27FC236}">
                  <a16:creationId xmlns:a16="http://schemas.microsoft.com/office/drawing/2014/main" id="{2B39FD0B-8A91-3601-6B4B-1263ABDA2036}"/>
                </a:ext>
              </a:extLst>
            </p:cNvPr>
            <p:cNvGrpSpPr/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5549" name="Group 5548">
                <a:extLst>
                  <a:ext uri="{FF2B5EF4-FFF2-40B4-BE49-F238E27FC236}">
                    <a16:creationId xmlns:a16="http://schemas.microsoft.com/office/drawing/2014/main" id="{26F289D5-A1FE-420C-A74E-59B663D52D63}"/>
                  </a:ext>
                </a:extLst>
              </p:cNvPr>
              <p:cNvGrpSpPr/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5551" name="Freeform: Shape 5550">
                  <a:extLst>
                    <a:ext uri="{FF2B5EF4-FFF2-40B4-BE49-F238E27FC236}">
                      <a16:creationId xmlns:a16="http://schemas.microsoft.com/office/drawing/2014/main" id="{D54D16B7-319B-446A-2027-AABEF2334732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52" name="Group 5551">
                  <a:extLst>
                    <a:ext uri="{FF2B5EF4-FFF2-40B4-BE49-F238E27FC236}">
                      <a16:creationId xmlns:a16="http://schemas.microsoft.com/office/drawing/2014/main" id="{7AC3AB75-8F00-D610-2D4B-B759F13901F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53" name="Rectangle: Rounded Corners 5552">
                    <a:extLst>
                      <a:ext uri="{FF2B5EF4-FFF2-40B4-BE49-F238E27FC236}">
                        <a16:creationId xmlns:a16="http://schemas.microsoft.com/office/drawing/2014/main" id="{65558C43-8368-9C18-D567-48844B228C8B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4" name="Rectangle: Rounded Corners 5553">
                    <a:extLst>
                      <a:ext uri="{FF2B5EF4-FFF2-40B4-BE49-F238E27FC236}">
                        <a16:creationId xmlns:a16="http://schemas.microsoft.com/office/drawing/2014/main" id="{D4949BA2-8F3C-8406-B30C-136EAF1EDD00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5" name="Rectangle: Rounded Corners 5554">
                    <a:extLst>
                      <a:ext uri="{FF2B5EF4-FFF2-40B4-BE49-F238E27FC236}">
                        <a16:creationId xmlns:a16="http://schemas.microsoft.com/office/drawing/2014/main" id="{258BAE0F-408A-1DCA-0CDF-D6A2DD271B0C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6" name="Rectangle: Rounded Corners 5555">
                    <a:extLst>
                      <a:ext uri="{FF2B5EF4-FFF2-40B4-BE49-F238E27FC236}">
                        <a16:creationId xmlns:a16="http://schemas.microsoft.com/office/drawing/2014/main" id="{A30F5A94-A334-C8BD-1EC5-4227CE403A9C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550" name="Freeform: Shape 5549">
                <a:extLst>
                  <a:ext uri="{FF2B5EF4-FFF2-40B4-BE49-F238E27FC236}">
                    <a16:creationId xmlns:a16="http://schemas.microsoft.com/office/drawing/2014/main" id="{4E821A51-9B4B-01D2-07CB-D0724FBE3A89}"/>
                  </a:ext>
                </a:extLst>
              </p:cNvPr>
              <p:cNvSpPr/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92" name="Group 5491">
              <a:extLst>
                <a:ext uri="{FF2B5EF4-FFF2-40B4-BE49-F238E27FC236}">
                  <a16:creationId xmlns:a16="http://schemas.microsoft.com/office/drawing/2014/main" id="{04355B45-2721-4882-AEED-8F4CCDCEBEAB}"/>
                </a:ext>
              </a:extLst>
            </p:cNvPr>
            <p:cNvGrpSpPr/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538" name="Group 5537">
                <a:extLst>
                  <a:ext uri="{FF2B5EF4-FFF2-40B4-BE49-F238E27FC236}">
                    <a16:creationId xmlns:a16="http://schemas.microsoft.com/office/drawing/2014/main" id="{80518C54-50E2-9FBB-A7CD-86ECA3D40FBB}"/>
                  </a:ext>
                </a:extLst>
              </p:cNvPr>
              <p:cNvGrpSpPr/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5543" name="Freeform: Shape 5542">
                  <a:extLst>
                    <a:ext uri="{FF2B5EF4-FFF2-40B4-BE49-F238E27FC236}">
                      <a16:creationId xmlns:a16="http://schemas.microsoft.com/office/drawing/2014/main" id="{543BF58B-4076-9923-45AA-B8C8CC2A0A9D}"/>
                    </a:ext>
                  </a:extLst>
                </p:cNvPr>
                <p:cNvSpPr/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544" name="Group 5543">
                  <a:extLst>
                    <a:ext uri="{FF2B5EF4-FFF2-40B4-BE49-F238E27FC236}">
                      <a16:creationId xmlns:a16="http://schemas.microsoft.com/office/drawing/2014/main" id="{F0585D0C-78BB-BDD7-5F9B-3B2C045ADAD3}"/>
                    </a:ext>
                  </a:extLst>
                </p:cNvPr>
                <p:cNvGrpSpPr/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5545" name="Rectangle: Rounded Corners 5544">
                    <a:extLst>
                      <a:ext uri="{FF2B5EF4-FFF2-40B4-BE49-F238E27FC236}">
                        <a16:creationId xmlns:a16="http://schemas.microsoft.com/office/drawing/2014/main" id="{A54B2E59-D1B1-3F20-9B97-73B25125E3CF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6" name="Rectangle: Rounded Corners 5545">
                    <a:extLst>
                      <a:ext uri="{FF2B5EF4-FFF2-40B4-BE49-F238E27FC236}">
                        <a16:creationId xmlns:a16="http://schemas.microsoft.com/office/drawing/2014/main" id="{5817C148-53F3-B505-BD01-CBA9D33726C4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7" name="Rectangle: Rounded Corners 5546">
                    <a:extLst>
                      <a:ext uri="{FF2B5EF4-FFF2-40B4-BE49-F238E27FC236}">
                        <a16:creationId xmlns:a16="http://schemas.microsoft.com/office/drawing/2014/main" id="{BB3C6FA7-91E4-F580-4289-DF6EEF055206}"/>
                      </a:ext>
                    </a:extLst>
                  </p:cNvPr>
                  <p:cNvSpPr/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8" name="Rectangle: Rounded Corners 5547">
                    <a:extLst>
                      <a:ext uri="{FF2B5EF4-FFF2-40B4-BE49-F238E27FC236}">
                        <a16:creationId xmlns:a16="http://schemas.microsoft.com/office/drawing/2014/main" id="{7FDD28CD-DF5D-4A01-5283-861B65C0A7E3}"/>
                      </a:ext>
                    </a:extLst>
                  </p:cNvPr>
                  <p:cNvSpPr/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539" name="Group 5538">
                <a:extLst>
                  <a:ext uri="{FF2B5EF4-FFF2-40B4-BE49-F238E27FC236}">
                    <a16:creationId xmlns:a16="http://schemas.microsoft.com/office/drawing/2014/main" id="{1C78F813-2610-EDAD-F374-0556B8AB19F0}"/>
                  </a:ext>
                </a:extLst>
              </p:cNvPr>
              <p:cNvGrpSpPr/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40" name="Rectangle: Rounded Corners 5539">
                  <a:extLst>
                    <a:ext uri="{FF2B5EF4-FFF2-40B4-BE49-F238E27FC236}">
                      <a16:creationId xmlns:a16="http://schemas.microsoft.com/office/drawing/2014/main" id="{D6E90BC3-DCB0-2D9C-B8A0-B16419D26D27}"/>
                    </a:ext>
                  </a:extLst>
                </p:cNvPr>
                <p:cNvSpPr/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1" name="Rectangle: Rounded Corners 5540">
                  <a:extLst>
                    <a:ext uri="{FF2B5EF4-FFF2-40B4-BE49-F238E27FC236}">
                      <a16:creationId xmlns:a16="http://schemas.microsoft.com/office/drawing/2014/main" id="{2FDC20D6-C64E-5825-417F-0D4A7FA62D79}"/>
                    </a:ext>
                  </a:extLst>
                </p:cNvPr>
                <p:cNvSpPr/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42" name="Freeform: Shape 5541">
                  <a:extLst>
                    <a:ext uri="{FF2B5EF4-FFF2-40B4-BE49-F238E27FC236}">
                      <a16:creationId xmlns:a16="http://schemas.microsoft.com/office/drawing/2014/main" id="{53B126CF-FBBF-9654-3AF8-08D15879135C}"/>
                    </a:ext>
                  </a:extLst>
                </p:cNvPr>
                <p:cNvSpPr/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93" name="Group 5492">
              <a:extLst>
                <a:ext uri="{FF2B5EF4-FFF2-40B4-BE49-F238E27FC236}">
                  <a16:creationId xmlns:a16="http://schemas.microsoft.com/office/drawing/2014/main" id="{7F63D1B3-217A-ECE1-D71C-57B37B78ECB0}"/>
                </a:ext>
              </a:extLst>
            </p:cNvPr>
            <p:cNvGrpSpPr/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5494" name="Group 5493">
                <a:extLst>
                  <a:ext uri="{FF2B5EF4-FFF2-40B4-BE49-F238E27FC236}">
                    <a16:creationId xmlns:a16="http://schemas.microsoft.com/office/drawing/2014/main" id="{BA0E0CEC-7E07-3D4E-0830-930C2E917D84}"/>
                  </a:ext>
                </a:extLst>
              </p:cNvPr>
              <p:cNvGrpSpPr/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5511" name="Group 5510">
                  <a:extLst>
                    <a:ext uri="{FF2B5EF4-FFF2-40B4-BE49-F238E27FC236}">
                      <a16:creationId xmlns:a16="http://schemas.microsoft.com/office/drawing/2014/main" id="{1D0D5AFB-4CB9-4890-2188-620FAE2CE9EA}"/>
                    </a:ext>
                  </a:extLst>
                </p:cNvPr>
                <p:cNvGrpSpPr/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5522" name="Group 5521">
                    <a:extLst>
                      <a:ext uri="{FF2B5EF4-FFF2-40B4-BE49-F238E27FC236}">
                        <a16:creationId xmlns:a16="http://schemas.microsoft.com/office/drawing/2014/main" id="{128F9AA4-011C-6534-B38A-35F14DC7CB54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32" name="Group 5531">
                      <a:extLst>
                        <a:ext uri="{FF2B5EF4-FFF2-40B4-BE49-F238E27FC236}">
                          <a16:creationId xmlns:a16="http://schemas.microsoft.com/office/drawing/2014/main" id="{CADD551A-320E-0E7A-5E50-514B693FDF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34" name="Rectangle: Rounded Corners 5533">
                        <a:extLst>
                          <a:ext uri="{FF2B5EF4-FFF2-40B4-BE49-F238E27FC236}">
                            <a16:creationId xmlns:a16="http://schemas.microsoft.com/office/drawing/2014/main" id="{8755510F-0DDE-D40F-9CCE-AA853DA82230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5" name="Rectangle: Rounded Corners 5534">
                        <a:extLst>
                          <a:ext uri="{FF2B5EF4-FFF2-40B4-BE49-F238E27FC236}">
                            <a16:creationId xmlns:a16="http://schemas.microsoft.com/office/drawing/2014/main" id="{90483EE8-5EB8-B3AD-2968-DC92E2FBE1D0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6" name="Rectangle: Rounded Corners 5535">
                        <a:extLst>
                          <a:ext uri="{FF2B5EF4-FFF2-40B4-BE49-F238E27FC236}">
                            <a16:creationId xmlns:a16="http://schemas.microsoft.com/office/drawing/2014/main" id="{751FF5C2-F7AC-7776-5E2E-B90C45E5590C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7" name="Rectangle: Rounded Corners 5536">
                        <a:extLst>
                          <a:ext uri="{FF2B5EF4-FFF2-40B4-BE49-F238E27FC236}">
                            <a16:creationId xmlns:a16="http://schemas.microsoft.com/office/drawing/2014/main" id="{CBA5F158-EAD2-9AEE-C306-F4C5D35DE3C5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33" name="Freeform: Shape 5532">
                      <a:extLst>
                        <a:ext uri="{FF2B5EF4-FFF2-40B4-BE49-F238E27FC236}">
                          <a16:creationId xmlns:a16="http://schemas.microsoft.com/office/drawing/2014/main" id="{EAF1F26A-A56E-F426-4BC6-7F9CD3DB7BF0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5523" name="Group 5522">
                    <a:extLst>
                      <a:ext uri="{FF2B5EF4-FFF2-40B4-BE49-F238E27FC236}">
                        <a16:creationId xmlns:a16="http://schemas.microsoft.com/office/drawing/2014/main" id="{F415FD78-7691-A2F0-C14C-7359BC372B76}"/>
                      </a:ext>
                    </a:extLst>
                  </p:cNvPr>
                  <p:cNvGrpSpPr/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5526" name="Group 5525">
                      <a:extLst>
                        <a:ext uri="{FF2B5EF4-FFF2-40B4-BE49-F238E27FC236}">
                          <a16:creationId xmlns:a16="http://schemas.microsoft.com/office/drawing/2014/main" id="{BB67CBB5-DB38-49F2-AE1B-4C1FA5FF1F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5528" name="Rectangle: Rounded Corners 5527">
                        <a:extLst>
                          <a:ext uri="{FF2B5EF4-FFF2-40B4-BE49-F238E27FC236}">
                            <a16:creationId xmlns:a16="http://schemas.microsoft.com/office/drawing/2014/main" id="{1F5A2397-9F4F-6D19-0CF2-E7D47172684A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29" name="Rectangle: Rounded Corners 5528">
                        <a:extLst>
                          <a:ext uri="{FF2B5EF4-FFF2-40B4-BE49-F238E27FC236}">
                            <a16:creationId xmlns:a16="http://schemas.microsoft.com/office/drawing/2014/main" id="{7F5C4FE3-70BA-836B-B70E-FA94EC0C7BF7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0" name="Rectangle: Rounded Corners 5529">
                        <a:extLst>
                          <a:ext uri="{FF2B5EF4-FFF2-40B4-BE49-F238E27FC236}">
                            <a16:creationId xmlns:a16="http://schemas.microsoft.com/office/drawing/2014/main" id="{1AB60451-6A26-E239-2761-C5302066E545}"/>
                          </a:ext>
                        </a:extLst>
                      </p:cNvPr>
                      <p:cNvSpPr/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531" name="Rectangle: Rounded Corners 5530">
                        <a:extLst>
                          <a:ext uri="{FF2B5EF4-FFF2-40B4-BE49-F238E27FC236}">
                            <a16:creationId xmlns:a16="http://schemas.microsoft.com/office/drawing/2014/main" id="{FD2D8C07-A9F9-FD2F-4237-2F085A7262C3}"/>
                          </a:ext>
                        </a:extLst>
                      </p:cNvPr>
                      <p:cNvSpPr/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527" name="Freeform: Shape 5526">
                      <a:extLst>
                        <a:ext uri="{FF2B5EF4-FFF2-40B4-BE49-F238E27FC236}">
                          <a16:creationId xmlns:a16="http://schemas.microsoft.com/office/drawing/2014/main" id="{C934ABD6-F8F1-9170-41A9-17E445D5D682}"/>
                        </a:ext>
                      </a:extLst>
                    </p:cNvPr>
                    <p:cNvSpPr/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5524" name="Rectangle: Rounded Corners 5523">
                    <a:extLst>
                      <a:ext uri="{FF2B5EF4-FFF2-40B4-BE49-F238E27FC236}">
                        <a16:creationId xmlns:a16="http://schemas.microsoft.com/office/drawing/2014/main" id="{B7A0C529-B2C3-EA51-D7BB-1221CB08FDEB}"/>
                      </a:ext>
                    </a:extLst>
                  </p:cNvPr>
                  <p:cNvSpPr/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5" name="Rectangle: Rounded Corners 5524">
                    <a:extLst>
                      <a:ext uri="{FF2B5EF4-FFF2-40B4-BE49-F238E27FC236}">
                        <a16:creationId xmlns:a16="http://schemas.microsoft.com/office/drawing/2014/main" id="{5EFFDC81-5FCF-C2E8-EB9E-4A89F5E1BDB0}"/>
                      </a:ext>
                    </a:extLst>
                  </p:cNvPr>
                  <p:cNvSpPr/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512" name="Group 5511">
                  <a:extLst>
                    <a:ext uri="{FF2B5EF4-FFF2-40B4-BE49-F238E27FC236}">
                      <a16:creationId xmlns:a16="http://schemas.microsoft.com/office/drawing/2014/main" id="{3C4439B6-EC97-D6DE-7152-2E6C3E3DD09A}"/>
                    </a:ext>
                  </a:extLst>
                </p:cNvPr>
                <p:cNvGrpSpPr/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5513" name="Rectangle: Rounded Corners 5512">
                    <a:extLst>
                      <a:ext uri="{FF2B5EF4-FFF2-40B4-BE49-F238E27FC236}">
                        <a16:creationId xmlns:a16="http://schemas.microsoft.com/office/drawing/2014/main" id="{D297AFE0-9DA5-4BF2-C266-A535000251D2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4" name="Rectangle: Rounded Corners 5513">
                    <a:extLst>
                      <a:ext uri="{FF2B5EF4-FFF2-40B4-BE49-F238E27FC236}">
                        <a16:creationId xmlns:a16="http://schemas.microsoft.com/office/drawing/2014/main" id="{53A43AAE-6746-40F4-F501-F794CFB8149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5" name="Rectangle: Rounded Corners 5514">
                    <a:extLst>
                      <a:ext uri="{FF2B5EF4-FFF2-40B4-BE49-F238E27FC236}">
                        <a16:creationId xmlns:a16="http://schemas.microsoft.com/office/drawing/2014/main" id="{83738963-EFAA-FFA0-4696-6FD2081D63F3}"/>
                      </a:ext>
                    </a:extLst>
                  </p:cNvPr>
                  <p:cNvSpPr/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6" name="Rectangle: Rounded Corners 5515">
                    <a:extLst>
                      <a:ext uri="{FF2B5EF4-FFF2-40B4-BE49-F238E27FC236}">
                        <a16:creationId xmlns:a16="http://schemas.microsoft.com/office/drawing/2014/main" id="{4306B0BF-D1CF-A36F-8A92-3FBCDCE209C8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7" name="Rectangle: Rounded Corners 5516">
                    <a:extLst>
                      <a:ext uri="{FF2B5EF4-FFF2-40B4-BE49-F238E27FC236}">
                        <a16:creationId xmlns:a16="http://schemas.microsoft.com/office/drawing/2014/main" id="{E9F0C921-9EB4-CE53-1D2B-158D868AC6CA}"/>
                      </a:ext>
                    </a:extLst>
                  </p:cNvPr>
                  <p:cNvSpPr/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8" name="Rectangle: Rounded Corners 5517">
                    <a:extLst>
                      <a:ext uri="{FF2B5EF4-FFF2-40B4-BE49-F238E27FC236}">
                        <a16:creationId xmlns:a16="http://schemas.microsoft.com/office/drawing/2014/main" id="{2408F53F-63C7-ECFC-4104-6CA63A817CD4}"/>
                      </a:ext>
                    </a:extLst>
                  </p:cNvPr>
                  <p:cNvSpPr/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9" name="Rectangle: Rounded Corners 5518">
                    <a:extLst>
                      <a:ext uri="{FF2B5EF4-FFF2-40B4-BE49-F238E27FC236}">
                        <a16:creationId xmlns:a16="http://schemas.microsoft.com/office/drawing/2014/main" id="{CDE6B9E8-7375-5A32-1366-3B1A91474A57}"/>
                      </a:ext>
                    </a:extLst>
                  </p:cNvPr>
                  <p:cNvSpPr/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0" name="Rectangle: Rounded Corners 5519">
                    <a:extLst>
                      <a:ext uri="{FF2B5EF4-FFF2-40B4-BE49-F238E27FC236}">
                        <a16:creationId xmlns:a16="http://schemas.microsoft.com/office/drawing/2014/main" id="{32C476A7-DACE-107A-AC27-E0B77C29D0DB}"/>
                      </a:ext>
                    </a:extLst>
                  </p:cNvPr>
                  <p:cNvSpPr/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1" name="Rectangle: Rounded Corners 5520">
                    <a:extLst>
                      <a:ext uri="{FF2B5EF4-FFF2-40B4-BE49-F238E27FC236}">
                        <a16:creationId xmlns:a16="http://schemas.microsoft.com/office/drawing/2014/main" id="{0734D0FD-FE0F-E8A1-69E6-28E2F6501B96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495" name="Rectangle: Rounded Corners 5494">
                <a:extLst>
                  <a:ext uri="{FF2B5EF4-FFF2-40B4-BE49-F238E27FC236}">
                    <a16:creationId xmlns:a16="http://schemas.microsoft.com/office/drawing/2014/main" id="{E790DF9B-EEDE-4C1A-9406-C24435653BC5}"/>
                  </a:ext>
                </a:extLst>
              </p:cNvPr>
              <p:cNvSpPr/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6" name="Rectangle: Rounded Corners 5495">
                <a:extLst>
                  <a:ext uri="{FF2B5EF4-FFF2-40B4-BE49-F238E27FC236}">
                    <a16:creationId xmlns:a16="http://schemas.microsoft.com/office/drawing/2014/main" id="{D297FE4A-1484-23EE-C769-05F97E6F37C3}"/>
                  </a:ext>
                </a:extLst>
              </p:cNvPr>
              <p:cNvSpPr/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7" name="Rectangle: Rounded Corners 5496">
                <a:extLst>
                  <a:ext uri="{FF2B5EF4-FFF2-40B4-BE49-F238E27FC236}">
                    <a16:creationId xmlns:a16="http://schemas.microsoft.com/office/drawing/2014/main" id="{E0B2AD06-1053-9B8A-EE2A-91235EAAF052}"/>
                  </a:ext>
                </a:extLst>
              </p:cNvPr>
              <p:cNvSpPr/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8" name="Rectangle: Rounded Corners 5497">
                <a:extLst>
                  <a:ext uri="{FF2B5EF4-FFF2-40B4-BE49-F238E27FC236}">
                    <a16:creationId xmlns:a16="http://schemas.microsoft.com/office/drawing/2014/main" id="{484AE048-9661-DC6E-C03E-44D0A53FEC02}"/>
                  </a:ext>
                </a:extLst>
              </p:cNvPr>
              <p:cNvSpPr/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99" name="Rectangle: Rounded Corners 5498">
                <a:extLst>
                  <a:ext uri="{FF2B5EF4-FFF2-40B4-BE49-F238E27FC236}">
                    <a16:creationId xmlns:a16="http://schemas.microsoft.com/office/drawing/2014/main" id="{B40957F5-9686-EA68-AE1D-E096DEED3410}"/>
                  </a:ext>
                </a:extLst>
              </p:cNvPr>
              <p:cNvSpPr/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0" name="Rectangle: Rounded Corners 5499">
                <a:extLst>
                  <a:ext uri="{FF2B5EF4-FFF2-40B4-BE49-F238E27FC236}">
                    <a16:creationId xmlns:a16="http://schemas.microsoft.com/office/drawing/2014/main" id="{597DA770-B56F-B1F0-E215-7FF2AACC5681}"/>
                  </a:ext>
                </a:extLst>
              </p:cNvPr>
              <p:cNvSpPr/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1" name="Rectangle: Rounded Corners 5500">
                <a:extLst>
                  <a:ext uri="{FF2B5EF4-FFF2-40B4-BE49-F238E27FC236}">
                    <a16:creationId xmlns:a16="http://schemas.microsoft.com/office/drawing/2014/main" id="{ACFEF1E8-1EC1-189A-0141-AE55669850D3}"/>
                  </a:ext>
                </a:extLst>
              </p:cNvPr>
              <p:cNvSpPr/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2" name="Rectangle: Rounded Corners 5501">
                <a:extLst>
                  <a:ext uri="{FF2B5EF4-FFF2-40B4-BE49-F238E27FC236}">
                    <a16:creationId xmlns:a16="http://schemas.microsoft.com/office/drawing/2014/main" id="{DBFC9769-ADB7-CAC3-1346-48E5E5FA749A}"/>
                  </a:ext>
                </a:extLst>
              </p:cNvPr>
              <p:cNvSpPr/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3" name="Rectangle: Rounded Corners 5502">
                <a:extLst>
                  <a:ext uri="{FF2B5EF4-FFF2-40B4-BE49-F238E27FC236}">
                    <a16:creationId xmlns:a16="http://schemas.microsoft.com/office/drawing/2014/main" id="{CFEFFE82-141C-EA60-A21F-D5FC3F29CE7A}"/>
                  </a:ext>
                </a:extLst>
              </p:cNvPr>
              <p:cNvSpPr/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4" name="Rectangle: Rounded Corners 5503">
                <a:extLst>
                  <a:ext uri="{FF2B5EF4-FFF2-40B4-BE49-F238E27FC236}">
                    <a16:creationId xmlns:a16="http://schemas.microsoft.com/office/drawing/2014/main" id="{00103C9D-1035-E39E-682C-8EC8DC117D75}"/>
                  </a:ext>
                </a:extLst>
              </p:cNvPr>
              <p:cNvSpPr/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5" name="Rectangle: Rounded Corners 5504">
                <a:extLst>
                  <a:ext uri="{FF2B5EF4-FFF2-40B4-BE49-F238E27FC236}">
                    <a16:creationId xmlns:a16="http://schemas.microsoft.com/office/drawing/2014/main" id="{2F7EDFB6-514C-1A46-70D0-2F67BB983404}"/>
                  </a:ext>
                </a:extLst>
              </p:cNvPr>
              <p:cNvSpPr/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6" name="Rectangle: Rounded Corners 5505">
                <a:extLst>
                  <a:ext uri="{FF2B5EF4-FFF2-40B4-BE49-F238E27FC236}">
                    <a16:creationId xmlns:a16="http://schemas.microsoft.com/office/drawing/2014/main" id="{7B7BB421-F56A-FA3A-C5CC-5E6F5527E39F}"/>
                  </a:ext>
                </a:extLst>
              </p:cNvPr>
              <p:cNvSpPr/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5507" name="Rectangle: Rounded Corners 5506">
                <a:extLst>
                  <a:ext uri="{FF2B5EF4-FFF2-40B4-BE49-F238E27FC236}">
                    <a16:creationId xmlns:a16="http://schemas.microsoft.com/office/drawing/2014/main" id="{360BC0D8-7F7A-F4D9-EE65-3A6C6617FA7B}"/>
                  </a:ext>
                </a:extLst>
              </p:cNvPr>
              <p:cNvSpPr/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8" name="Rectangle: Rounded Corners 5507">
                <a:extLst>
                  <a:ext uri="{FF2B5EF4-FFF2-40B4-BE49-F238E27FC236}">
                    <a16:creationId xmlns:a16="http://schemas.microsoft.com/office/drawing/2014/main" id="{AD5E1422-EAF6-3AFD-AB4B-2490A23B5928}"/>
                  </a:ext>
                </a:extLst>
              </p:cNvPr>
              <p:cNvSpPr/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09" name="Rectangle: Rounded Corners 5508">
                <a:extLst>
                  <a:ext uri="{FF2B5EF4-FFF2-40B4-BE49-F238E27FC236}">
                    <a16:creationId xmlns:a16="http://schemas.microsoft.com/office/drawing/2014/main" id="{E2C64652-8A7E-0BEF-4535-4DF1E114F627}"/>
                  </a:ext>
                </a:extLst>
              </p:cNvPr>
              <p:cNvSpPr/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10" name="Rectangle: Rounded Corners 5509">
                <a:extLst>
                  <a:ext uri="{FF2B5EF4-FFF2-40B4-BE49-F238E27FC236}">
                    <a16:creationId xmlns:a16="http://schemas.microsoft.com/office/drawing/2014/main" id="{F6F0DF7D-66E5-3650-1649-BE3C0DDADD46}"/>
                  </a:ext>
                </a:extLst>
              </p:cNvPr>
              <p:cNvSpPr/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557" name="TextBox 5556">
            <a:extLst>
              <a:ext uri="{FF2B5EF4-FFF2-40B4-BE49-F238E27FC236}">
                <a16:creationId xmlns:a16="http://schemas.microsoft.com/office/drawing/2014/main" id="{54C73308-BDEA-822E-90DB-2C9D4F688E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5558" name="TextBox 5557">
            <a:extLst>
              <a:ext uri="{FF2B5EF4-FFF2-40B4-BE49-F238E27FC236}">
                <a16:creationId xmlns:a16="http://schemas.microsoft.com/office/drawing/2014/main" id="{C8163A88-D7B3-ABC4-E8F8-67FF5784D6AA}"/>
              </a:ext>
            </a:extLst>
          </p:cNvPr>
          <p:cNvSpPr txBox="1"/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5559" name="Group 5558">
            <a:extLst>
              <a:ext uri="{FF2B5EF4-FFF2-40B4-BE49-F238E27FC236}">
                <a16:creationId xmlns:a16="http://schemas.microsoft.com/office/drawing/2014/main" id="{AE51D7A6-516F-516B-4C88-7D58C521ED6A}"/>
              </a:ext>
            </a:extLst>
          </p:cNvPr>
          <p:cNvGrpSpPr/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5560" name="Group 5559">
              <a:extLst>
                <a:ext uri="{FF2B5EF4-FFF2-40B4-BE49-F238E27FC236}">
                  <a16:creationId xmlns:a16="http://schemas.microsoft.com/office/drawing/2014/main" id="{96495F96-CEC6-9031-A2D9-0FD024409CC0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5562" name="Rectangle: Rounded Corners 5561">
                <a:extLst>
                  <a:ext uri="{FF2B5EF4-FFF2-40B4-BE49-F238E27FC236}">
                    <a16:creationId xmlns:a16="http://schemas.microsoft.com/office/drawing/2014/main" id="{9934EE98-480A-9815-2223-3B121834536C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3" name="Rectangle: Rounded Corners 5562">
                <a:extLst>
                  <a:ext uri="{FF2B5EF4-FFF2-40B4-BE49-F238E27FC236}">
                    <a16:creationId xmlns:a16="http://schemas.microsoft.com/office/drawing/2014/main" id="{5946AC85-7C09-2893-25B9-C221E92F4B19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4" name="Rectangle: Rounded Corners 5563">
                <a:extLst>
                  <a:ext uri="{FF2B5EF4-FFF2-40B4-BE49-F238E27FC236}">
                    <a16:creationId xmlns:a16="http://schemas.microsoft.com/office/drawing/2014/main" id="{B6828787-030E-05B8-049F-6DE948555883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5" name="Rectangle: Rounded Corners 5564">
                <a:extLst>
                  <a:ext uri="{FF2B5EF4-FFF2-40B4-BE49-F238E27FC236}">
                    <a16:creationId xmlns:a16="http://schemas.microsoft.com/office/drawing/2014/main" id="{7D865188-B77C-6FFB-4196-BD4B7653CD90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6" name="Rectangle: Rounded Corners 5565">
                <a:extLst>
                  <a:ext uri="{FF2B5EF4-FFF2-40B4-BE49-F238E27FC236}">
                    <a16:creationId xmlns:a16="http://schemas.microsoft.com/office/drawing/2014/main" id="{73ECC342-2206-1DDA-2997-9C62A7F1B6F6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7" name="Rectangle: Rounded Corners 5566">
                <a:extLst>
                  <a:ext uri="{FF2B5EF4-FFF2-40B4-BE49-F238E27FC236}">
                    <a16:creationId xmlns:a16="http://schemas.microsoft.com/office/drawing/2014/main" id="{678D995C-6CE6-4FE5-84C3-8529F4BE88B2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8" name="Rectangle: Rounded Corners 5567">
                <a:extLst>
                  <a:ext uri="{FF2B5EF4-FFF2-40B4-BE49-F238E27FC236}">
                    <a16:creationId xmlns:a16="http://schemas.microsoft.com/office/drawing/2014/main" id="{9C9F9E24-B9B6-3523-B928-54B980B85F6E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69" name="Freeform: Shape 5568">
                <a:extLst>
                  <a:ext uri="{FF2B5EF4-FFF2-40B4-BE49-F238E27FC236}">
                    <a16:creationId xmlns:a16="http://schemas.microsoft.com/office/drawing/2014/main" id="{BC352FB6-9CC5-7BE1-16B5-CE770DA332A3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0" name="Freeform: Shape 5569">
                <a:extLst>
                  <a:ext uri="{FF2B5EF4-FFF2-40B4-BE49-F238E27FC236}">
                    <a16:creationId xmlns:a16="http://schemas.microsoft.com/office/drawing/2014/main" id="{88A6DCBF-567F-72CB-7FC4-5C1E5233B42A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1" name="Group 5570">
                <a:extLst>
                  <a:ext uri="{FF2B5EF4-FFF2-40B4-BE49-F238E27FC236}">
                    <a16:creationId xmlns:a16="http://schemas.microsoft.com/office/drawing/2014/main" id="{F28DF1A7-5E33-804C-07C8-FD368C5531F6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5594" name="Freeform: Shape 5593">
                  <a:extLst>
                    <a:ext uri="{FF2B5EF4-FFF2-40B4-BE49-F238E27FC236}">
                      <a16:creationId xmlns:a16="http://schemas.microsoft.com/office/drawing/2014/main" id="{443B2E5B-452C-7633-8D0B-A7B8DFCE5A7F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5" name="Freeform: Shape 5594">
                  <a:extLst>
                    <a:ext uri="{FF2B5EF4-FFF2-40B4-BE49-F238E27FC236}">
                      <a16:creationId xmlns:a16="http://schemas.microsoft.com/office/drawing/2014/main" id="{BFD99094-381E-9C2E-F972-4975A6E2D7B9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2" name="Group 5571">
                <a:extLst>
                  <a:ext uri="{FF2B5EF4-FFF2-40B4-BE49-F238E27FC236}">
                    <a16:creationId xmlns:a16="http://schemas.microsoft.com/office/drawing/2014/main" id="{BD972D98-517F-1D4A-2A01-FE058AC40533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92" name="Freeform: Shape 5591">
                  <a:extLst>
                    <a:ext uri="{FF2B5EF4-FFF2-40B4-BE49-F238E27FC236}">
                      <a16:creationId xmlns:a16="http://schemas.microsoft.com/office/drawing/2014/main" id="{B5A42A13-F0F3-8498-D748-E739D8B3158D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3" name="Freeform: Shape 5592">
                  <a:extLst>
                    <a:ext uri="{FF2B5EF4-FFF2-40B4-BE49-F238E27FC236}">
                      <a16:creationId xmlns:a16="http://schemas.microsoft.com/office/drawing/2014/main" id="{F081BB54-1B38-3D06-0324-63D82096092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573" name="Group 5572">
                <a:extLst>
                  <a:ext uri="{FF2B5EF4-FFF2-40B4-BE49-F238E27FC236}">
                    <a16:creationId xmlns:a16="http://schemas.microsoft.com/office/drawing/2014/main" id="{F1369462-7334-8780-BC6D-FD1EE68F9404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5590" name="Freeform: Shape 5589">
                  <a:extLst>
                    <a:ext uri="{FF2B5EF4-FFF2-40B4-BE49-F238E27FC236}">
                      <a16:creationId xmlns:a16="http://schemas.microsoft.com/office/drawing/2014/main" id="{2AE70320-44A9-0158-874B-74AE125BF4F2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91" name="Freeform: Shape 5590">
                  <a:extLst>
                    <a:ext uri="{FF2B5EF4-FFF2-40B4-BE49-F238E27FC236}">
                      <a16:creationId xmlns:a16="http://schemas.microsoft.com/office/drawing/2014/main" id="{84B8FF3B-CAB0-15F1-F041-ADB9AAE6FEAA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4" name="Freeform: Shape 5573">
                <a:extLst>
                  <a:ext uri="{FF2B5EF4-FFF2-40B4-BE49-F238E27FC236}">
                    <a16:creationId xmlns:a16="http://schemas.microsoft.com/office/drawing/2014/main" id="{BC4097DA-55E7-BBB4-1AAC-C71353C115AD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5" name="Group 5574">
                <a:extLst>
                  <a:ext uri="{FF2B5EF4-FFF2-40B4-BE49-F238E27FC236}">
                    <a16:creationId xmlns:a16="http://schemas.microsoft.com/office/drawing/2014/main" id="{964CA396-F416-8F26-CC15-8823AC8EED65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5588" name="Freeform: Shape 5587">
                  <a:extLst>
                    <a:ext uri="{FF2B5EF4-FFF2-40B4-BE49-F238E27FC236}">
                      <a16:creationId xmlns:a16="http://schemas.microsoft.com/office/drawing/2014/main" id="{7115C02E-B67A-FE00-00F9-2C628645F602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9" name="Freeform: Shape 5588">
                  <a:extLst>
                    <a:ext uri="{FF2B5EF4-FFF2-40B4-BE49-F238E27FC236}">
                      <a16:creationId xmlns:a16="http://schemas.microsoft.com/office/drawing/2014/main" id="{8BD2EDCB-8AB1-6B8A-88BC-4E54C31EED98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6" name="Freeform: Shape 5575">
                <a:extLst>
                  <a:ext uri="{FF2B5EF4-FFF2-40B4-BE49-F238E27FC236}">
                    <a16:creationId xmlns:a16="http://schemas.microsoft.com/office/drawing/2014/main" id="{2683CD69-9136-F1C7-7F65-6EF3B403E030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77" name="Group 5576">
                <a:extLst>
                  <a:ext uri="{FF2B5EF4-FFF2-40B4-BE49-F238E27FC236}">
                    <a16:creationId xmlns:a16="http://schemas.microsoft.com/office/drawing/2014/main" id="{43875641-08AB-E4EF-6C13-2683C1B8F292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5585" name="Freeform: Shape 5584">
                  <a:extLst>
                    <a:ext uri="{FF2B5EF4-FFF2-40B4-BE49-F238E27FC236}">
                      <a16:creationId xmlns:a16="http://schemas.microsoft.com/office/drawing/2014/main" id="{8DD70027-DC4A-4CA3-5DB8-A2262E10A49B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6" name="Freeform: Shape 5585">
                  <a:extLst>
                    <a:ext uri="{FF2B5EF4-FFF2-40B4-BE49-F238E27FC236}">
                      <a16:creationId xmlns:a16="http://schemas.microsoft.com/office/drawing/2014/main" id="{C70101BE-618A-ACB7-A428-B48EC0B32893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7" name="Freeform: Shape 5586">
                  <a:extLst>
                    <a:ext uri="{FF2B5EF4-FFF2-40B4-BE49-F238E27FC236}">
                      <a16:creationId xmlns:a16="http://schemas.microsoft.com/office/drawing/2014/main" id="{71100586-6A87-ECB9-FCBE-01697ED743AC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78" name="Freeform: Shape 5577">
                <a:extLst>
                  <a:ext uri="{FF2B5EF4-FFF2-40B4-BE49-F238E27FC236}">
                    <a16:creationId xmlns:a16="http://schemas.microsoft.com/office/drawing/2014/main" id="{D137CA38-7C3F-6D42-B8DD-7844E1027FAA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79" name="Freeform: Shape 5578">
                <a:extLst>
                  <a:ext uri="{FF2B5EF4-FFF2-40B4-BE49-F238E27FC236}">
                    <a16:creationId xmlns:a16="http://schemas.microsoft.com/office/drawing/2014/main" id="{684187DC-79FD-F2E8-F825-C934AE17DA51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580" name="Group 5579">
                <a:extLst>
                  <a:ext uri="{FF2B5EF4-FFF2-40B4-BE49-F238E27FC236}">
                    <a16:creationId xmlns:a16="http://schemas.microsoft.com/office/drawing/2014/main" id="{5AD17AD5-4D7E-95CC-9DC8-60823660845D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5583" name="Freeform: Shape 5582">
                  <a:extLst>
                    <a:ext uri="{FF2B5EF4-FFF2-40B4-BE49-F238E27FC236}">
                      <a16:creationId xmlns:a16="http://schemas.microsoft.com/office/drawing/2014/main" id="{E245DFB5-90D1-E763-4AD0-79C2BAC32B13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84" name="Freeform: Shape 5583">
                  <a:extLst>
                    <a:ext uri="{FF2B5EF4-FFF2-40B4-BE49-F238E27FC236}">
                      <a16:creationId xmlns:a16="http://schemas.microsoft.com/office/drawing/2014/main" id="{6AF36A0E-7118-4844-2379-9F1D4B55F7E1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581" name="Freeform: Shape 5580">
                <a:extLst>
                  <a:ext uri="{FF2B5EF4-FFF2-40B4-BE49-F238E27FC236}">
                    <a16:creationId xmlns:a16="http://schemas.microsoft.com/office/drawing/2014/main" id="{84260323-9E25-7688-F02E-0EB5B06E0E6C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82" name="Freeform: Shape 5581">
                <a:extLst>
                  <a:ext uri="{FF2B5EF4-FFF2-40B4-BE49-F238E27FC236}">
                    <a16:creationId xmlns:a16="http://schemas.microsoft.com/office/drawing/2014/main" id="{ED2DC356-06CE-37C4-3F65-690F0777E015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561" name="Picture 5560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DEE8EA2A-6AAF-A6D0-A5A9-2B21626EEBE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5596" name="TextBox 5595">
            <a:extLst>
              <a:ext uri="{FF2B5EF4-FFF2-40B4-BE49-F238E27FC236}">
                <a16:creationId xmlns:a16="http://schemas.microsoft.com/office/drawing/2014/main" id="{BBA06299-CA08-FD58-120B-BD2D465A577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5597" name="TextBox 5596">
            <a:extLst>
              <a:ext uri="{FF2B5EF4-FFF2-40B4-BE49-F238E27FC236}">
                <a16:creationId xmlns:a16="http://schemas.microsoft.com/office/drawing/2014/main" id="{73DC4415-E1E1-CB83-622E-7E8F9A9F907F}"/>
              </a:ext>
            </a:extLst>
          </p:cNvPr>
          <p:cNvSpPr txBox="1"/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5598" name="TextBox 5597">
            <a:extLst>
              <a:ext uri="{FF2B5EF4-FFF2-40B4-BE49-F238E27FC236}">
                <a16:creationId xmlns:a16="http://schemas.microsoft.com/office/drawing/2014/main" id="{FA6FEF30-D23E-CACC-1FCD-3C5295733205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5599" name="TextBox 5598">
            <a:extLst>
              <a:ext uri="{FF2B5EF4-FFF2-40B4-BE49-F238E27FC236}">
                <a16:creationId xmlns:a16="http://schemas.microsoft.com/office/drawing/2014/main" id="{88B163CE-DC64-0C36-C7C9-3C202ED10031}"/>
              </a:ext>
            </a:extLst>
          </p:cNvPr>
          <p:cNvSpPr txBox="1"/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5600" name="TextBox 5599">
            <a:extLst>
              <a:ext uri="{FF2B5EF4-FFF2-40B4-BE49-F238E27FC236}">
                <a16:creationId xmlns:a16="http://schemas.microsoft.com/office/drawing/2014/main" id="{DB72078A-C4BE-0799-B413-5AB715CE2B31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5601" name="TextBox 5600">
            <a:extLst>
              <a:ext uri="{FF2B5EF4-FFF2-40B4-BE49-F238E27FC236}">
                <a16:creationId xmlns:a16="http://schemas.microsoft.com/office/drawing/2014/main" id="{636285E4-D6C4-79DC-C212-413D2DD209F9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5602" name="TextBox 5601">
            <a:extLst>
              <a:ext uri="{FF2B5EF4-FFF2-40B4-BE49-F238E27FC236}">
                <a16:creationId xmlns:a16="http://schemas.microsoft.com/office/drawing/2014/main" id="{9E8E7B35-0BA7-5661-97AD-D91E73FEAF84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5603" name="TextBox 5602">
            <a:extLst>
              <a:ext uri="{FF2B5EF4-FFF2-40B4-BE49-F238E27FC236}">
                <a16:creationId xmlns:a16="http://schemas.microsoft.com/office/drawing/2014/main" id="{ABA3174A-8F47-76F3-783B-419D733758ED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5604" name="TextBox 5603">
            <a:extLst>
              <a:ext uri="{FF2B5EF4-FFF2-40B4-BE49-F238E27FC236}">
                <a16:creationId xmlns:a16="http://schemas.microsoft.com/office/drawing/2014/main" id="{2F091F97-133E-490E-24FA-FF98416CA63A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5605" name="TextBox 5604">
            <a:extLst>
              <a:ext uri="{FF2B5EF4-FFF2-40B4-BE49-F238E27FC236}">
                <a16:creationId xmlns:a16="http://schemas.microsoft.com/office/drawing/2014/main" id="{81CE390D-4B9A-FD7F-DD42-06E35CCDEF5F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5606" name="TextBox 5605">
            <a:extLst>
              <a:ext uri="{FF2B5EF4-FFF2-40B4-BE49-F238E27FC236}">
                <a16:creationId xmlns:a16="http://schemas.microsoft.com/office/drawing/2014/main" id="{6834B4D4-05AD-31E5-2EC6-35588891EE97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5607" name="TextBox 5606">
            <a:extLst>
              <a:ext uri="{FF2B5EF4-FFF2-40B4-BE49-F238E27FC236}">
                <a16:creationId xmlns:a16="http://schemas.microsoft.com/office/drawing/2014/main" id="{926F4AA3-6181-1C2D-8926-973CD4665ABA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5608" name="Group 5607">
            <a:extLst>
              <a:ext uri="{FF2B5EF4-FFF2-40B4-BE49-F238E27FC236}">
                <a16:creationId xmlns:a16="http://schemas.microsoft.com/office/drawing/2014/main" id="{36B4A494-B0D7-46E0-8E09-C1B796FC0CCA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5609" name="Oval 5608">
              <a:extLst>
                <a:ext uri="{FF2B5EF4-FFF2-40B4-BE49-F238E27FC236}">
                  <a16:creationId xmlns:a16="http://schemas.microsoft.com/office/drawing/2014/main" id="{F6BB48D8-9658-83DD-AB25-E3B558A5AD5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0" name="TextBox 5609">
              <a:extLst>
                <a:ext uri="{FF2B5EF4-FFF2-40B4-BE49-F238E27FC236}">
                  <a16:creationId xmlns:a16="http://schemas.microsoft.com/office/drawing/2014/main" id="{01EDF2CC-6E71-E99A-DE4A-0110C1186CE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611" name="Group 5610">
            <a:extLst>
              <a:ext uri="{FF2B5EF4-FFF2-40B4-BE49-F238E27FC236}">
                <a16:creationId xmlns:a16="http://schemas.microsoft.com/office/drawing/2014/main" id="{3A3DBA1B-ACC2-A7D2-0E53-E789E3420BC8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5612" name="Oval 5611">
              <a:extLst>
                <a:ext uri="{FF2B5EF4-FFF2-40B4-BE49-F238E27FC236}">
                  <a16:creationId xmlns:a16="http://schemas.microsoft.com/office/drawing/2014/main" id="{BDB0BD0F-A6D8-D78E-1B3F-A92F87E09A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3" name="TextBox 5612">
              <a:extLst>
                <a:ext uri="{FF2B5EF4-FFF2-40B4-BE49-F238E27FC236}">
                  <a16:creationId xmlns:a16="http://schemas.microsoft.com/office/drawing/2014/main" id="{0FE0DD98-234D-CE90-AABC-BC4FAC5A5D2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14" name="Group 5613">
            <a:extLst>
              <a:ext uri="{FF2B5EF4-FFF2-40B4-BE49-F238E27FC236}">
                <a16:creationId xmlns:a16="http://schemas.microsoft.com/office/drawing/2014/main" id="{751B8F12-9679-806A-EA53-EFAD6D274EEE}"/>
              </a:ext>
            </a:extLst>
          </p:cNvPr>
          <p:cNvGrpSpPr/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5615" name="Oval 5614">
              <a:extLst>
                <a:ext uri="{FF2B5EF4-FFF2-40B4-BE49-F238E27FC236}">
                  <a16:creationId xmlns:a16="http://schemas.microsoft.com/office/drawing/2014/main" id="{5596ABC7-1B42-9F5E-1924-686B28E3CAA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6" name="TextBox 5615">
              <a:extLst>
                <a:ext uri="{FF2B5EF4-FFF2-40B4-BE49-F238E27FC236}">
                  <a16:creationId xmlns:a16="http://schemas.microsoft.com/office/drawing/2014/main" id="{3FDFC066-E30A-5543-AE69-6E186E56B0C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5617" name="TextBox 5616">
            <a:extLst>
              <a:ext uri="{FF2B5EF4-FFF2-40B4-BE49-F238E27FC236}">
                <a16:creationId xmlns:a16="http://schemas.microsoft.com/office/drawing/2014/main" id="{E8A5FA2C-5A53-FF8C-4CAD-3B16950120CC}"/>
              </a:ext>
            </a:extLst>
          </p:cNvPr>
          <p:cNvSpPr txBox="1"/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/>
          </a:p>
        </p:txBody>
      </p:sp>
      <p:grpSp>
        <p:nvGrpSpPr>
          <p:cNvPr id="5618" name="Group 5617">
            <a:extLst>
              <a:ext uri="{FF2B5EF4-FFF2-40B4-BE49-F238E27FC236}">
                <a16:creationId xmlns:a16="http://schemas.microsoft.com/office/drawing/2014/main" id="{B1503100-EFF6-5552-E1BA-8E70ECF56C5E}"/>
              </a:ext>
            </a:extLst>
          </p:cNvPr>
          <p:cNvGrpSpPr/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5619" name="Oval 5618">
              <a:extLst>
                <a:ext uri="{FF2B5EF4-FFF2-40B4-BE49-F238E27FC236}">
                  <a16:creationId xmlns:a16="http://schemas.microsoft.com/office/drawing/2014/main" id="{0902CCD8-8E88-512C-0E06-81EFD66A397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0" name="TextBox 5619">
              <a:extLst>
                <a:ext uri="{FF2B5EF4-FFF2-40B4-BE49-F238E27FC236}">
                  <a16:creationId xmlns:a16="http://schemas.microsoft.com/office/drawing/2014/main" id="{9F0A1139-A0E5-97E7-3D3B-62969B2AD94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5621" name="TextBox 5620">
            <a:extLst>
              <a:ext uri="{FF2B5EF4-FFF2-40B4-BE49-F238E27FC236}">
                <a16:creationId xmlns:a16="http://schemas.microsoft.com/office/drawing/2014/main" id="{8E0A91E2-899F-0EC0-7F07-08D56736E67C}"/>
              </a:ext>
            </a:extLst>
          </p:cNvPr>
          <p:cNvSpPr txBox="1"/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/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 xmlns="">
          <p:sp>
            <p:nvSpPr>
              <p:cNvPr id="5622" name="TextBox 5621">
                <a:extLst>
                  <a:ext uri="{FF2B5EF4-FFF2-40B4-BE49-F238E27FC236}">
                    <a16:creationId xmlns:a16="http://schemas.microsoft.com/office/drawing/2014/main" id="{9CA7FBD7-31B2-2DE8-6C5F-8A954827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6"/>
                <a:stretch>
                  <a:fillRect l="-806" t="-3448" b="-155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3" name="TextBox 5622">
            <a:extLst>
              <a:ext uri="{FF2B5EF4-FFF2-40B4-BE49-F238E27FC236}">
                <a16:creationId xmlns:a16="http://schemas.microsoft.com/office/drawing/2014/main" id="{62834F32-3CA4-E871-880C-8C79357BE671}"/>
              </a:ext>
            </a:extLst>
          </p:cNvPr>
          <p:cNvSpPr txBox="1"/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5624" name="Group 5623">
            <a:extLst>
              <a:ext uri="{FF2B5EF4-FFF2-40B4-BE49-F238E27FC236}">
                <a16:creationId xmlns:a16="http://schemas.microsoft.com/office/drawing/2014/main" id="{87949033-A545-949A-9E35-68062D110AC6}"/>
              </a:ext>
            </a:extLst>
          </p:cNvPr>
          <p:cNvGrpSpPr/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5625" name="Oval 5624">
              <a:extLst>
                <a:ext uri="{FF2B5EF4-FFF2-40B4-BE49-F238E27FC236}">
                  <a16:creationId xmlns:a16="http://schemas.microsoft.com/office/drawing/2014/main" id="{8B3CFC2D-CEDF-118A-F0D6-26E96F5B208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6" name="TextBox 5625">
              <a:extLst>
                <a:ext uri="{FF2B5EF4-FFF2-40B4-BE49-F238E27FC236}">
                  <a16:creationId xmlns:a16="http://schemas.microsoft.com/office/drawing/2014/main" id="{171FDCE4-9363-F52F-8FBA-231474A289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27" name="Group 5626">
            <a:extLst>
              <a:ext uri="{FF2B5EF4-FFF2-40B4-BE49-F238E27FC236}">
                <a16:creationId xmlns:a16="http://schemas.microsoft.com/office/drawing/2014/main" id="{4D3890D7-D8A1-9C76-F101-E25ACC43819E}"/>
              </a:ext>
            </a:extLst>
          </p:cNvPr>
          <p:cNvGrpSpPr/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5628" name="Oval 5627">
              <a:extLst>
                <a:ext uri="{FF2B5EF4-FFF2-40B4-BE49-F238E27FC236}">
                  <a16:creationId xmlns:a16="http://schemas.microsoft.com/office/drawing/2014/main" id="{15E68AF3-2164-BFDF-613F-34CB4803D5C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9" name="TextBox 5628">
              <a:extLst>
                <a:ext uri="{FF2B5EF4-FFF2-40B4-BE49-F238E27FC236}">
                  <a16:creationId xmlns:a16="http://schemas.microsoft.com/office/drawing/2014/main" id="{A8E0C6A7-EA82-386C-9B56-5BD0073CB5E5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630" name="TextBox 5629">
            <a:extLst>
              <a:ext uri="{FF2B5EF4-FFF2-40B4-BE49-F238E27FC236}">
                <a16:creationId xmlns:a16="http://schemas.microsoft.com/office/drawing/2014/main" id="{815D2A64-4C9E-E22B-0F0E-234E85F41CD8}"/>
              </a:ext>
            </a:extLst>
          </p:cNvPr>
          <p:cNvSpPr txBox="1"/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5631" name="TextBox 5630">
            <a:extLst>
              <a:ext uri="{FF2B5EF4-FFF2-40B4-BE49-F238E27FC236}">
                <a16:creationId xmlns:a16="http://schemas.microsoft.com/office/drawing/2014/main" id="{90FE7FE5-DE96-7FF9-13E1-F4844692F288}"/>
              </a:ext>
            </a:extLst>
          </p:cNvPr>
          <p:cNvSpPr txBox="1"/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5632" name="Group 5631">
            <a:extLst>
              <a:ext uri="{FF2B5EF4-FFF2-40B4-BE49-F238E27FC236}">
                <a16:creationId xmlns:a16="http://schemas.microsoft.com/office/drawing/2014/main" id="{97D67DB1-DE0A-2A78-2EBA-3B9263A9D4E9}"/>
              </a:ext>
            </a:extLst>
          </p:cNvPr>
          <p:cNvGrpSpPr/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5633" name="Oval 5632">
              <a:extLst>
                <a:ext uri="{FF2B5EF4-FFF2-40B4-BE49-F238E27FC236}">
                  <a16:creationId xmlns:a16="http://schemas.microsoft.com/office/drawing/2014/main" id="{3508F776-58F2-2B31-3FC0-3F4B8F3417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4" name="TextBox 5633">
              <a:extLst>
                <a:ext uri="{FF2B5EF4-FFF2-40B4-BE49-F238E27FC236}">
                  <a16:creationId xmlns:a16="http://schemas.microsoft.com/office/drawing/2014/main" id="{38CF6307-70FB-4601-E5F9-88570A81196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/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 xmlns="">
          <p:sp>
            <p:nvSpPr>
              <p:cNvPr id="5635" name="TextBox 5634">
                <a:extLst>
                  <a:ext uri="{FF2B5EF4-FFF2-40B4-BE49-F238E27FC236}">
                    <a16:creationId xmlns:a16="http://schemas.microsoft.com/office/drawing/2014/main" id="{857F045F-BEAC-8483-90AD-DA0119F0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7"/>
                <a:stretch>
                  <a:fillRect l="-991" t="-3419" r="-1712" b="-14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36" name="Group 5635">
            <a:extLst>
              <a:ext uri="{FF2B5EF4-FFF2-40B4-BE49-F238E27FC236}">
                <a16:creationId xmlns:a16="http://schemas.microsoft.com/office/drawing/2014/main" id="{5F42405C-91F3-5E2A-4E8B-3BB43FAB9C81}"/>
              </a:ext>
            </a:extLst>
          </p:cNvPr>
          <p:cNvGrpSpPr/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5637" name="Oval 5636">
              <a:extLst>
                <a:ext uri="{FF2B5EF4-FFF2-40B4-BE49-F238E27FC236}">
                  <a16:creationId xmlns:a16="http://schemas.microsoft.com/office/drawing/2014/main" id="{83AEBD31-35D4-3154-CEEA-3EFBE7379404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8" name="TextBox 5637">
              <a:extLst>
                <a:ext uri="{FF2B5EF4-FFF2-40B4-BE49-F238E27FC236}">
                  <a16:creationId xmlns:a16="http://schemas.microsoft.com/office/drawing/2014/main" id="{A2161004-CC50-4BF2-30BF-AD736A655BA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/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 xmlns="">
          <p:sp>
            <p:nvSpPr>
              <p:cNvPr id="5639" name="TextBox 5638">
                <a:extLst>
                  <a:ext uri="{FF2B5EF4-FFF2-40B4-BE49-F238E27FC236}">
                    <a16:creationId xmlns:a16="http://schemas.microsoft.com/office/drawing/2014/main" id="{01F6D685-6BCD-B88A-A574-7CDBBD9F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0" name="Group 5639">
            <a:extLst>
              <a:ext uri="{FF2B5EF4-FFF2-40B4-BE49-F238E27FC236}">
                <a16:creationId xmlns:a16="http://schemas.microsoft.com/office/drawing/2014/main" id="{61122223-61C2-7D92-25CB-6AC939C62C9D}"/>
              </a:ext>
            </a:extLst>
          </p:cNvPr>
          <p:cNvGrpSpPr/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5641" name="Oval 5640">
              <a:extLst>
                <a:ext uri="{FF2B5EF4-FFF2-40B4-BE49-F238E27FC236}">
                  <a16:creationId xmlns:a16="http://schemas.microsoft.com/office/drawing/2014/main" id="{8F455F97-984A-C37A-6CF1-70F3A76C7A4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2" name="TextBox 5641">
              <a:extLst>
                <a:ext uri="{FF2B5EF4-FFF2-40B4-BE49-F238E27FC236}">
                  <a16:creationId xmlns:a16="http://schemas.microsoft.com/office/drawing/2014/main" id="{659141CE-D323-8527-E951-0E0EC4DF634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/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 xmlns="">
          <p:sp>
            <p:nvSpPr>
              <p:cNvPr id="5643" name="TextBox 5642">
                <a:extLst>
                  <a:ext uri="{FF2B5EF4-FFF2-40B4-BE49-F238E27FC236}">
                    <a16:creationId xmlns:a16="http://schemas.microsoft.com/office/drawing/2014/main" id="{5D2479DE-108A-ABB5-D1FF-FFEEA49A3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9"/>
                <a:stretch>
                  <a:fillRect l="-991" t="-2395" b="-10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44" name="Group 5643">
            <a:extLst>
              <a:ext uri="{FF2B5EF4-FFF2-40B4-BE49-F238E27FC236}">
                <a16:creationId xmlns:a16="http://schemas.microsoft.com/office/drawing/2014/main" id="{6230CD7A-9522-AE98-B4C7-B6DB740367D3}"/>
              </a:ext>
            </a:extLst>
          </p:cNvPr>
          <p:cNvGrpSpPr/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5645" name="Oval 5644">
              <a:extLst>
                <a:ext uri="{FF2B5EF4-FFF2-40B4-BE49-F238E27FC236}">
                  <a16:creationId xmlns:a16="http://schemas.microsoft.com/office/drawing/2014/main" id="{8B07A3EE-04B7-A3E3-2BE3-8FAEBA389F5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6" name="TextBox 5645">
              <a:extLst>
                <a:ext uri="{FF2B5EF4-FFF2-40B4-BE49-F238E27FC236}">
                  <a16:creationId xmlns:a16="http://schemas.microsoft.com/office/drawing/2014/main" id="{BCAEFD04-6548-EFBA-6DEF-FEB809AA772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/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 xmlns="">
          <p:sp>
            <p:nvSpPr>
              <p:cNvPr id="5647" name="TextBox 5646">
                <a:extLst>
                  <a:ext uri="{FF2B5EF4-FFF2-40B4-BE49-F238E27FC236}">
                    <a16:creationId xmlns:a16="http://schemas.microsoft.com/office/drawing/2014/main" id="{44FDD969-2577-3E44-34C3-B430F19B1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10"/>
                <a:stretch>
                  <a:fillRect l="-991" t="-3012" b="-10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48" name="TextBox 5647">
            <a:extLst>
              <a:ext uri="{FF2B5EF4-FFF2-40B4-BE49-F238E27FC236}">
                <a16:creationId xmlns:a16="http://schemas.microsoft.com/office/drawing/2014/main" id="{24497B1E-6C64-4297-EF30-DFA382F238D2}"/>
              </a:ext>
            </a:extLst>
          </p:cNvPr>
          <p:cNvSpPr txBox="1"/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5658" name="Group 5657">
            <a:extLst>
              <a:ext uri="{FF2B5EF4-FFF2-40B4-BE49-F238E27FC236}">
                <a16:creationId xmlns:a16="http://schemas.microsoft.com/office/drawing/2014/main" id="{DB9CCFA9-4602-E809-FE91-336C83E55ADD}"/>
              </a:ext>
            </a:extLst>
          </p:cNvPr>
          <p:cNvGrpSpPr/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5659" name="Oval 5658">
              <a:extLst>
                <a:ext uri="{FF2B5EF4-FFF2-40B4-BE49-F238E27FC236}">
                  <a16:creationId xmlns:a16="http://schemas.microsoft.com/office/drawing/2014/main" id="{ACBF3299-51B0-FEE1-5A77-7AABFDB888AC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60" name="Picture 5659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01A049A1-8B7D-455D-4D3E-812B037D33B4}"/>
                </a:ext>
              </a:extLst>
            </p:cNvPr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5661" name="Oval 5660">
            <a:extLst>
              <a:ext uri="{FF2B5EF4-FFF2-40B4-BE49-F238E27FC236}">
                <a16:creationId xmlns:a16="http://schemas.microsoft.com/office/drawing/2014/main" id="{5DCEE81A-F3F7-5EAD-94A6-4FBC41F509EE}"/>
              </a:ext>
            </a:extLst>
          </p:cNvPr>
          <p:cNvSpPr/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662" name="Group 5661">
            <a:extLst>
              <a:ext uri="{FF2B5EF4-FFF2-40B4-BE49-F238E27FC236}">
                <a16:creationId xmlns:a16="http://schemas.microsoft.com/office/drawing/2014/main" id="{5A038F2E-300C-8B93-693C-791E22CBA9CD}"/>
              </a:ext>
            </a:extLst>
          </p:cNvPr>
          <p:cNvGrpSpPr/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5663" name="Oval 5662">
              <a:extLst>
                <a:ext uri="{FF2B5EF4-FFF2-40B4-BE49-F238E27FC236}">
                  <a16:creationId xmlns:a16="http://schemas.microsoft.com/office/drawing/2014/main" id="{BCCDA304-1F22-2675-07EA-A131180FCC2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4" name="TextBox 5663">
              <a:extLst>
                <a:ext uri="{FF2B5EF4-FFF2-40B4-BE49-F238E27FC236}">
                  <a16:creationId xmlns:a16="http://schemas.microsoft.com/office/drawing/2014/main" id="{0ECAE834-CA9B-FADD-3B0B-79D6B8A9AB82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5665" name="Oval 5664">
            <a:extLst>
              <a:ext uri="{FF2B5EF4-FFF2-40B4-BE49-F238E27FC236}">
                <a16:creationId xmlns:a16="http://schemas.microsoft.com/office/drawing/2014/main" id="{D1EB0E44-BC20-CC3B-53D3-E29C8C18E118}"/>
              </a:ext>
            </a:extLst>
          </p:cNvPr>
          <p:cNvSpPr/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66" name="Oval 5665">
            <a:extLst>
              <a:ext uri="{FF2B5EF4-FFF2-40B4-BE49-F238E27FC236}">
                <a16:creationId xmlns:a16="http://schemas.microsoft.com/office/drawing/2014/main" id="{A8E967D1-FCB7-6F2E-619D-0209832E5CCE}"/>
              </a:ext>
            </a:extLst>
          </p:cNvPr>
          <p:cNvSpPr/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67" name="Straight Connector 5666">
            <a:extLst>
              <a:ext uri="{FF2B5EF4-FFF2-40B4-BE49-F238E27FC236}">
                <a16:creationId xmlns:a16="http://schemas.microsoft.com/office/drawing/2014/main" id="{6BA8F78C-830D-103C-A83E-CE85CE3FBABA}"/>
              </a:ext>
            </a:extLst>
          </p:cNvPr>
          <p:cNvCxnSpPr/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8" name="Straight Connector 5667">
            <a:extLst>
              <a:ext uri="{FF2B5EF4-FFF2-40B4-BE49-F238E27FC236}">
                <a16:creationId xmlns:a16="http://schemas.microsoft.com/office/drawing/2014/main" id="{1A28E161-89B3-FEB7-9D13-CB7705E8F5DF}"/>
              </a:ext>
            </a:extLst>
          </p:cNvPr>
          <p:cNvCxnSpPr/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9" name="Straight Connector 5668">
            <a:extLst>
              <a:ext uri="{FF2B5EF4-FFF2-40B4-BE49-F238E27FC236}">
                <a16:creationId xmlns:a16="http://schemas.microsoft.com/office/drawing/2014/main" id="{4F2C114D-77E9-006E-9120-2034D94255CD}"/>
              </a:ext>
            </a:extLst>
          </p:cNvPr>
          <p:cNvCxnSpPr/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0" name="Straight Connector 5669">
            <a:extLst>
              <a:ext uri="{FF2B5EF4-FFF2-40B4-BE49-F238E27FC236}">
                <a16:creationId xmlns:a16="http://schemas.microsoft.com/office/drawing/2014/main" id="{A68E2A08-4A94-11AD-883C-DED4944C18D3}"/>
              </a:ext>
            </a:extLst>
          </p:cNvPr>
          <p:cNvCxnSpPr/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71" name="Oval 5670">
            <a:extLst>
              <a:ext uri="{FF2B5EF4-FFF2-40B4-BE49-F238E27FC236}">
                <a16:creationId xmlns:a16="http://schemas.microsoft.com/office/drawing/2014/main" id="{4E7B3E44-994C-DF85-F61B-870A1A591A7E}"/>
              </a:ext>
            </a:extLst>
          </p:cNvPr>
          <p:cNvSpPr/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72" name="Oval 5671">
            <a:extLst>
              <a:ext uri="{FF2B5EF4-FFF2-40B4-BE49-F238E27FC236}">
                <a16:creationId xmlns:a16="http://schemas.microsoft.com/office/drawing/2014/main" id="{81C5BA74-CE9B-483C-1369-4C100B214B28}"/>
              </a:ext>
            </a:extLst>
          </p:cNvPr>
          <p:cNvSpPr/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73" name="Straight Connector 5672">
            <a:extLst>
              <a:ext uri="{FF2B5EF4-FFF2-40B4-BE49-F238E27FC236}">
                <a16:creationId xmlns:a16="http://schemas.microsoft.com/office/drawing/2014/main" id="{46EB0EB8-3342-D65D-D10E-62BE2D6257CD}"/>
              </a:ext>
            </a:extLst>
          </p:cNvPr>
          <p:cNvCxnSpPr/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4" name="Straight Connector 5673">
            <a:extLst>
              <a:ext uri="{FF2B5EF4-FFF2-40B4-BE49-F238E27FC236}">
                <a16:creationId xmlns:a16="http://schemas.microsoft.com/office/drawing/2014/main" id="{87E9FE1E-8ACD-8CBB-3C25-CBDBA158043E}"/>
              </a:ext>
            </a:extLst>
          </p:cNvPr>
          <p:cNvCxnSpPr/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5" name="Straight Connector 5674">
            <a:extLst>
              <a:ext uri="{FF2B5EF4-FFF2-40B4-BE49-F238E27FC236}">
                <a16:creationId xmlns:a16="http://schemas.microsoft.com/office/drawing/2014/main" id="{1C36B65F-909B-0416-75EA-9007B2875AA5}"/>
              </a:ext>
            </a:extLst>
          </p:cNvPr>
          <p:cNvCxnSpPr/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76" name="Group 5675">
            <a:extLst>
              <a:ext uri="{FF2B5EF4-FFF2-40B4-BE49-F238E27FC236}">
                <a16:creationId xmlns:a16="http://schemas.microsoft.com/office/drawing/2014/main" id="{07DC7A06-AC30-029A-68CE-568BFC7B20C7}"/>
              </a:ext>
            </a:extLst>
          </p:cNvPr>
          <p:cNvGrpSpPr/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5677" name="Straight Connector 5676">
              <a:extLst>
                <a:ext uri="{FF2B5EF4-FFF2-40B4-BE49-F238E27FC236}">
                  <a16:creationId xmlns:a16="http://schemas.microsoft.com/office/drawing/2014/main" id="{4721D1B5-50BB-C225-B23E-9039F0BA2782}"/>
                </a:ext>
              </a:extLst>
            </p:cNvPr>
            <p:cNvCxnSpPr/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8" name="Straight Connector 5677">
              <a:extLst>
                <a:ext uri="{FF2B5EF4-FFF2-40B4-BE49-F238E27FC236}">
                  <a16:creationId xmlns:a16="http://schemas.microsoft.com/office/drawing/2014/main" id="{E38F7D4C-E4E0-9E18-8E2A-D778F83F7D2F}"/>
                </a:ext>
              </a:extLst>
            </p:cNvPr>
            <p:cNvCxnSpPr/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9" name="Straight Connector 5678">
              <a:extLst>
                <a:ext uri="{FF2B5EF4-FFF2-40B4-BE49-F238E27FC236}">
                  <a16:creationId xmlns:a16="http://schemas.microsoft.com/office/drawing/2014/main" id="{4221050F-77D3-E94B-531C-B2315E869A51}"/>
                </a:ext>
              </a:extLst>
            </p:cNvPr>
            <p:cNvCxnSpPr/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0" name="Straight Connector 5679">
              <a:extLst>
                <a:ext uri="{FF2B5EF4-FFF2-40B4-BE49-F238E27FC236}">
                  <a16:creationId xmlns:a16="http://schemas.microsoft.com/office/drawing/2014/main" id="{7CFBC4AB-94B3-647C-897C-DB970A534460}"/>
                </a:ext>
              </a:extLst>
            </p:cNvPr>
            <p:cNvCxnSpPr/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81" name="Freeform: Shape 5680">
            <a:extLst>
              <a:ext uri="{FF2B5EF4-FFF2-40B4-BE49-F238E27FC236}">
                <a16:creationId xmlns:a16="http://schemas.microsoft.com/office/drawing/2014/main" id="{33621471-EE54-D299-A7AD-54B366D8DE4E}"/>
              </a:ext>
            </a:extLst>
          </p:cNvPr>
          <p:cNvSpPr/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82" name="Straight Connector 5681">
            <a:extLst>
              <a:ext uri="{FF2B5EF4-FFF2-40B4-BE49-F238E27FC236}">
                <a16:creationId xmlns:a16="http://schemas.microsoft.com/office/drawing/2014/main" id="{27E30594-533E-5C91-FF37-0D6D4E4B8FE2}"/>
              </a:ext>
            </a:extLst>
          </p:cNvPr>
          <p:cNvCxnSpPr/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83" name="Oval 5682">
            <a:extLst>
              <a:ext uri="{FF2B5EF4-FFF2-40B4-BE49-F238E27FC236}">
                <a16:creationId xmlns:a16="http://schemas.microsoft.com/office/drawing/2014/main" id="{FA556EE5-B1F2-FA1F-01AA-1F1EE3CEA839}"/>
              </a:ext>
            </a:extLst>
          </p:cNvPr>
          <p:cNvSpPr/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/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4" name="TextBox 5683">
                <a:extLst>
                  <a:ext uri="{FF2B5EF4-FFF2-40B4-BE49-F238E27FC236}">
                    <a16:creationId xmlns:a16="http://schemas.microsoft.com/office/drawing/2014/main" id="{3E8DFC60-908D-EDC9-74B4-1A547EC1E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85" name="Oval 5684">
            <a:extLst>
              <a:ext uri="{FF2B5EF4-FFF2-40B4-BE49-F238E27FC236}">
                <a16:creationId xmlns:a16="http://schemas.microsoft.com/office/drawing/2014/main" id="{E7443BF5-DACF-D25C-308B-E23FCFC3C3C4}"/>
              </a:ext>
            </a:extLst>
          </p:cNvPr>
          <p:cNvSpPr/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/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6" name="TextBox 5685">
                <a:extLst>
                  <a:ext uri="{FF2B5EF4-FFF2-40B4-BE49-F238E27FC236}">
                    <a16:creationId xmlns:a16="http://schemas.microsoft.com/office/drawing/2014/main" id="{8286404A-32A6-8E60-7F9B-748184C69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/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7" name="TextBox 5686">
                <a:extLst>
                  <a:ext uri="{FF2B5EF4-FFF2-40B4-BE49-F238E27FC236}">
                    <a16:creationId xmlns:a16="http://schemas.microsoft.com/office/drawing/2014/main" id="{035EFC1E-F375-9773-75EA-64EC080CD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/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8" name="TextBox 5687">
                <a:extLst>
                  <a:ext uri="{FF2B5EF4-FFF2-40B4-BE49-F238E27FC236}">
                    <a16:creationId xmlns:a16="http://schemas.microsoft.com/office/drawing/2014/main" id="{89054FCB-8D12-9123-41CA-652406A85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/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89" name="TextBox 5688">
                <a:extLst>
                  <a:ext uri="{FF2B5EF4-FFF2-40B4-BE49-F238E27FC236}">
                    <a16:creationId xmlns:a16="http://schemas.microsoft.com/office/drawing/2014/main" id="{507116A5-662A-E148-58D2-8C26AD407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90" name="Group 5689">
            <a:extLst>
              <a:ext uri="{FF2B5EF4-FFF2-40B4-BE49-F238E27FC236}">
                <a16:creationId xmlns:a16="http://schemas.microsoft.com/office/drawing/2014/main" id="{058D99FF-D7EC-886B-B705-43167BED25E5}"/>
              </a:ext>
            </a:extLst>
          </p:cNvPr>
          <p:cNvGrpSpPr/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5691" name="Oval 5690">
              <a:extLst>
                <a:ext uri="{FF2B5EF4-FFF2-40B4-BE49-F238E27FC236}">
                  <a16:creationId xmlns:a16="http://schemas.microsoft.com/office/drawing/2014/main" id="{E9ACA577-1F6D-C4EE-F123-1E4C7C264512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2" name="TextBox 5691">
                  <a:extLst>
                    <a:ext uri="{FF2B5EF4-FFF2-40B4-BE49-F238E27FC236}">
                      <a16:creationId xmlns:a16="http://schemas.microsoft.com/office/drawing/2014/main" id="{E8935BB8-E2D1-FC5B-0C4B-7E95C935D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3" name="Group 5692">
            <a:extLst>
              <a:ext uri="{FF2B5EF4-FFF2-40B4-BE49-F238E27FC236}">
                <a16:creationId xmlns:a16="http://schemas.microsoft.com/office/drawing/2014/main" id="{9347B493-F54F-FE9A-9395-B3F47541281A}"/>
              </a:ext>
            </a:extLst>
          </p:cNvPr>
          <p:cNvGrpSpPr/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5694" name="Oval 5693">
              <a:extLst>
                <a:ext uri="{FF2B5EF4-FFF2-40B4-BE49-F238E27FC236}">
                  <a16:creationId xmlns:a16="http://schemas.microsoft.com/office/drawing/2014/main" id="{C0A3FCE2-C362-9C0E-835B-B87B4A24BFBC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5" name="TextBox 5694">
                  <a:extLst>
                    <a:ext uri="{FF2B5EF4-FFF2-40B4-BE49-F238E27FC236}">
                      <a16:creationId xmlns:a16="http://schemas.microsoft.com/office/drawing/2014/main" id="{78B32264-34B6-B589-0D78-6CD84AC8C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6" name="Group 5695">
            <a:extLst>
              <a:ext uri="{FF2B5EF4-FFF2-40B4-BE49-F238E27FC236}">
                <a16:creationId xmlns:a16="http://schemas.microsoft.com/office/drawing/2014/main" id="{098C20AC-B540-17A9-D989-0E8CE0286EDF}"/>
              </a:ext>
            </a:extLst>
          </p:cNvPr>
          <p:cNvGrpSpPr/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5697" name="Oval 5696">
              <a:extLst>
                <a:ext uri="{FF2B5EF4-FFF2-40B4-BE49-F238E27FC236}">
                  <a16:creationId xmlns:a16="http://schemas.microsoft.com/office/drawing/2014/main" id="{BCEC0216-BF6E-7D78-7A9B-CDC3D4038634}"/>
                </a:ext>
              </a:extLst>
            </p:cNvPr>
            <p:cNvSpPr/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/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5698" name="TextBox 5697">
                  <a:extLst>
                    <a:ext uri="{FF2B5EF4-FFF2-40B4-BE49-F238E27FC236}">
                      <a16:creationId xmlns:a16="http://schemas.microsoft.com/office/drawing/2014/main" id="{648AFFF7-8306-59C0-51BC-6A5EA559F6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99" name="Group 5698">
            <a:extLst>
              <a:ext uri="{FF2B5EF4-FFF2-40B4-BE49-F238E27FC236}">
                <a16:creationId xmlns:a16="http://schemas.microsoft.com/office/drawing/2014/main" id="{FB7C4427-4675-2B83-7DA8-71555E2DDE54}"/>
              </a:ext>
            </a:extLst>
          </p:cNvPr>
          <p:cNvGrpSpPr/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5700" name="Oval 5699">
              <a:extLst>
                <a:ext uri="{FF2B5EF4-FFF2-40B4-BE49-F238E27FC236}">
                  <a16:creationId xmlns:a16="http://schemas.microsoft.com/office/drawing/2014/main" id="{FEE3AB0D-EC0B-A415-F8E6-979BE1C66F3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1" name="TextBox 5700">
              <a:extLst>
                <a:ext uri="{FF2B5EF4-FFF2-40B4-BE49-F238E27FC236}">
                  <a16:creationId xmlns:a16="http://schemas.microsoft.com/office/drawing/2014/main" id="{CD41C7B7-761B-D66D-540A-032C2B719CB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5702" name="Group 5701">
            <a:extLst>
              <a:ext uri="{FF2B5EF4-FFF2-40B4-BE49-F238E27FC236}">
                <a16:creationId xmlns:a16="http://schemas.microsoft.com/office/drawing/2014/main" id="{428C58DF-E64B-C1BD-EA8E-2304C0A47BBA}"/>
              </a:ext>
            </a:extLst>
          </p:cNvPr>
          <p:cNvGrpSpPr/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5703" name="Oval 5702">
              <a:extLst>
                <a:ext uri="{FF2B5EF4-FFF2-40B4-BE49-F238E27FC236}">
                  <a16:creationId xmlns:a16="http://schemas.microsoft.com/office/drawing/2014/main" id="{B580DC07-DB47-8F91-4405-31E8A06E22F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4" name="TextBox 5703">
              <a:extLst>
                <a:ext uri="{FF2B5EF4-FFF2-40B4-BE49-F238E27FC236}">
                  <a16:creationId xmlns:a16="http://schemas.microsoft.com/office/drawing/2014/main" id="{DBED113A-C2ED-5BFB-9B23-CE8ACCAC38F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705" name="Group 5704">
            <a:extLst>
              <a:ext uri="{FF2B5EF4-FFF2-40B4-BE49-F238E27FC236}">
                <a16:creationId xmlns:a16="http://schemas.microsoft.com/office/drawing/2014/main" id="{749DD0BE-0223-8127-EE47-0329B36B894C}"/>
              </a:ext>
            </a:extLst>
          </p:cNvPr>
          <p:cNvGrpSpPr/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5706" name="Oval 5705">
              <a:extLst>
                <a:ext uri="{FF2B5EF4-FFF2-40B4-BE49-F238E27FC236}">
                  <a16:creationId xmlns:a16="http://schemas.microsoft.com/office/drawing/2014/main" id="{DDC4A1FA-3D54-283F-A5E6-C7F2519468F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7" name="TextBox 5706">
              <a:extLst>
                <a:ext uri="{FF2B5EF4-FFF2-40B4-BE49-F238E27FC236}">
                  <a16:creationId xmlns:a16="http://schemas.microsoft.com/office/drawing/2014/main" id="{261C602F-E74F-BC03-5C51-E3839DEAB1F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/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08" name="TextBox 5707">
                <a:extLst>
                  <a:ext uri="{FF2B5EF4-FFF2-40B4-BE49-F238E27FC236}">
                    <a16:creationId xmlns:a16="http://schemas.microsoft.com/office/drawing/2014/main" id="{967E5BA1-62C9-4EDD-8DDF-552A40351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/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09" name="TextBox 5708">
                <a:extLst>
                  <a:ext uri="{FF2B5EF4-FFF2-40B4-BE49-F238E27FC236}">
                    <a16:creationId xmlns:a16="http://schemas.microsoft.com/office/drawing/2014/main" id="{8735542C-592A-3FDF-86E0-DFAC8C9E5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/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10" name="TextBox 5709">
                <a:extLst>
                  <a:ext uri="{FF2B5EF4-FFF2-40B4-BE49-F238E27FC236}">
                    <a16:creationId xmlns:a16="http://schemas.microsoft.com/office/drawing/2014/main" id="{A3F9DE4B-004B-C8B9-094E-E7FA945F4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/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 xmlns=""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A8C34C71-BB0F-245C-CF9C-EF0423E7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12" name="Group 5711">
            <a:extLst>
              <a:ext uri="{FF2B5EF4-FFF2-40B4-BE49-F238E27FC236}">
                <a16:creationId xmlns:a16="http://schemas.microsoft.com/office/drawing/2014/main" id="{B73E7B28-71E8-731F-975E-138B6F45B3CB}"/>
              </a:ext>
            </a:extLst>
          </p:cNvPr>
          <p:cNvGrpSpPr/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5713" name="Straight Connector 5712">
              <a:extLst>
                <a:ext uri="{FF2B5EF4-FFF2-40B4-BE49-F238E27FC236}">
                  <a16:creationId xmlns:a16="http://schemas.microsoft.com/office/drawing/2014/main" id="{11C29D9F-198A-F498-7887-0D7D123921CD}"/>
                </a:ext>
              </a:extLst>
            </p:cNvPr>
            <p:cNvCxnSpPr/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14" name="Group 5713">
              <a:extLst>
                <a:ext uri="{FF2B5EF4-FFF2-40B4-BE49-F238E27FC236}">
                  <a16:creationId xmlns:a16="http://schemas.microsoft.com/office/drawing/2014/main" id="{F61E8DAB-DEF9-65EF-9D12-208B30D15577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5746" name="Oval 5745">
                <a:extLst>
                  <a:ext uri="{FF2B5EF4-FFF2-40B4-BE49-F238E27FC236}">
                    <a16:creationId xmlns:a16="http://schemas.microsoft.com/office/drawing/2014/main" id="{B0B0A116-998F-9372-7D1B-A86FB3053AEC}"/>
                  </a:ext>
                </a:extLst>
              </p:cNvPr>
              <p:cNvSpPr/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747" name="Group 5746">
                <a:extLst>
                  <a:ext uri="{FF2B5EF4-FFF2-40B4-BE49-F238E27FC236}">
                    <a16:creationId xmlns:a16="http://schemas.microsoft.com/office/drawing/2014/main" id="{237336C6-075F-BFA4-6D2C-652C4A035217}"/>
                  </a:ext>
                </a:extLst>
              </p:cNvPr>
              <p:cNvGrpSpPr/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5748" name="Straight Connector 5747">
                  <a:extLst>
                    <a:ext uri="{FF2B5EF4-FFF2-40B4-BE49-F238E27FC236}">
                      <a16:creationId xmlns:a16="http://schemas.microsoft.com/office/drawing/2014/main" id="{74C60BB7-71D0-0E68-4C66-F0DE87C4D2C4}"/>
                    </a:ext>
                  </a:extLst>
                </p:cNvPr>
                <p:cNvCxnSpPr/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9" name="Straight Connector 5748">
                  <a:extLst>
                    <a:ext uri="{FF2B5EF4-FFF2-40B4-BE49-F238E27FC236}">
                      <a16:creationId xmlns:a16="http://schemas.microsoft.com/office/drawing/2014/main" id="{F05288D8-012B-FAAB-A5E5-6372C107C7E7}"/>
                    </a:ext>
                  </a:extLst>
                </p:cNvPr>
                <p:cNvCxnSpPr/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0" name="Straight Connector 5749">
                  <a:extLst>
                    <a:ext uri="{FF2B5EF4-FFF2-40B4-BE49-F238E27FC236}">
                      <a16:creationId xmlns:a16="http://schemas.microsoft.com/office/drawing/2014/main" id="{85C129E2-D587-6FFF-DD34-F709167D66A7}"/>
                    </a:ext>
                  </a:extLst>
                </p:cNvPr>
                <p:cNvCxnSpPr/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1" name="Straight Connector 5750">
                  <a:extLst>
                    <a:ext uri="{FF2B5EF4-FFF2-40B4-BE49-F238E27FC236}">
                      <a16:creationId xmlns:a16="http://schemas.microsoft.com/office/drawing/2014/main" id="{33027868-70BB-247C-05AA-68C5A0A53ABC}"/>
                    </a:ext>
                  </a:extLst>
                </p:cNvPr>
                <p:cNvCxnSpPr/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715" name="Group 5714">
              <a:extLst>
                <a:ext uri="{FF2B5EF4-FFF2-40B4-BE49-F238E27FC236}">
                  <a16:creationId xmlns:a16="http://schemas.microsoft.com/office/drawing/2014/main" id="{C56B92F8-8BE8-7642-070B-B809DE8E5A5D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5744" name="Oval 5743">
                <a:extLst>
                  <a:ext uri="{FF2B5EF4-FFF2-40B4-BE49-F238E27FC236}">
                    <a16:creationId xmlns:a16="http://schemas.microsoft.com/office/drawing/2014/main" id="{23211B59-22A2-7368-A1CA-D9C40D9EF8D3}"/>
                  </a:ext>
                </a:extLst>
              </p:cNvPr>
              <p:cNvSpPr/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45" name="Freeform: Shape 5744">
                <a:extLst>
                  <a:ext uri="{FF2B5EF4-FFF2-40B4-BE49-F238E27FC236}">
                    <a16:creationId xmlns:a16="http://schemas.microsoft.com/office/drawing/2014/main" id="{5B0B398F-3DCC-F92E-E270-5CBAD29C98EE}"/>
                  </a:ext>
                </a:extLst>
              </p:cNvPr>
              <p:cNvSpPr/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716" name="Group 5715">
              <a:extLst>
                <a:ext uri="{FF2B5EF4-FFF2-40B4-BE49-F238E27FC236}">
                  <a16:creationId xmlns:a16="http://schemas.microsoft.com/office/drawing/2014/main" id="{DFD7CE2C-F64E-5CD3-BF7A-9544E50F8ED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5742" name="Oval 5741">
                <a:extLst>
                  <a:ext uri="{FF2B5EF4-FFF2-40B4-BE49-F238E27FC236}">
                    <a16:creationId xmlns:a16="http://schemas.microsoft.com/office/drawing/2014/main" id="{B539E6BA-8097-0243-FDC5-6A779047F543}"/>
                  </a:ext>
                </a:extLst>
              </p:cNvPr>
              <p:cNvSpPr/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43" name="TextBox 5742">
                    <a:extLst>
                      <a:ext uri="{FF2B5EF4-FFF2-40B4-BE49-F238E27FC236}">
                        <a16:creationId xmlns:a16="http://schemas.microsoft.com/office/drawing/2014/main" id="{FE530E52-F4FC-674E-669F-8DDA5D9E88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7" name="Group 5716">
              <a:extLst>
                <a:ext uri="{FF2B5EF4-FFF2-40B4-BE49-F238E27FC236}">
                  <a16:creationId xmlns:a16="http://schemas.microsoft.com/office/drawing/2014/main" id="{E588BF7E-B241-9A6B-ED83-28E3616D415C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40" name="Oval 5739">
                <a:extLst>
                  <a:ext uri="{FF2B5EF4-FFF2-40B4-BE49-F238E27FC236}">
                    <a16:creationId xmlns:a16="http://schemas.microsoft.com/office/drawing/2014/main" id="{A13234CC-3976-D5E6-FB63-B835872FE8F5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41" name="TextBox 5740">
                    <a:extLst>
                      <a:ext uri="{FF2B5EF4-FFF2-40B4-BE49-F238E27FC236}">
                        <a16:creationId xmlns:a16="http://schemas.microsoft.com/office/drawing/2014/main" id="{45F9AE54-A609-BDBA-7F86-3BBAB490E3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8" name="Group 5717">
              <a:extLst>
                <a:ext uri="{FF2B5EF4-FFF2-40B4-BE49-F238E27FC236}">
                  <a16:creationId xmlns:a16="http://schemas.microsoft.com/office/drawing/2014/main" id="{D5922D9C-DA60-913B-2D41-2B6C261FE1A3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5738" name="Oval 5737">
                <a:extLst>
                  <a:ext uri="{FF2B5EF4-FFF2-40B4-BE49-F238E27FC236}">
                    <a16:creationId xmlns:a16="http://schemas.microsoft.com/office/drawing/2014/main" id="{67863E94-6165-BC3E-9C49-F891CD388327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39" name="TextBox 5738">
                    <a:extLst>
                      <a:ext uri="{FF2B5EF4-FFF2-40B4-BE49-F238E27FC236}">
                        <a16:creationId xmlns:a16="http://schemas.microsoft.com/office/drawing/2014/main" id="{C7C950C9-D381-1AA4-B730-796FD8DFEF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19" name="Group 5718">
              <a:extLst>
                <a:ext uri="{FF2B5EF4-FFF2-40B4-BE49-F238E27FC236}">
                  <a16:creationId xmlns:a16="http://schemas.microsoft.com/office/drawing/2014/main" id="{E5CE9D36-7119-450B-42A8-DC05233B62E4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5736" name="Oval 5735">
                <a:extLst>
                  <a:ext uri="{FF2B5EF4-FFF2-40B4-BE49-F238E27FC236}">
                    <a16:creationId xmlns:a16="http://schemas.microsoft.com/office/drawing/2014/main" id="{9B24009C-A600-EB54-1DD1-D965EB5A15AE}"/>
                  </a:ext>
                </a:extLst>
              </p:cNvPr>
              <p:cNvSpPr/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/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37" name="TextBox 5736">
                    <a:extLst>
                      <a:ext uri="{FF2B5EF4-FFF2-40B4-BE49-F238E27FC236}">
                        <a16:creationId xmlns:a16="http://schemas.microsoft.com/office/drawing/2014/main" id="{7CAC1199-F1C2-CC0B-A8D8-A0CC9416F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0" name="Group 5719">
              <a:extLst>
                <a:ext uri="{FF2B5EF4-FFF2-40B4-BE49-F238E27FC236}">
                  <a16:creationId xmlns:a16="http://schemas.microsoft.com/office/drawing/2014/main" id="{225E01E9-7081-0C57-244D-73E3C4848DD1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5732" name="Straight Connector 5731">
                <a:extLst>
                  <a:ext uri="{FF2B5EF4-FFF2-40B4-BE49-F238E27FC236}">
                    <a16:creationId xmlns:a16="http://schemas.microsoft.com/office/drawing/2014/main" id="{2BC09E69-2367-1DF4-BB02-71C78FD94DD9}"/>
                  </a:ext>
                </a:extLst>
              </p:cNvPr>
              <p:cNvCxnSpPr/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3" name="Straight Connector 5732">
                <a:extLst>
                  <a:ext uri="{FF2B5EF4-FFF2-40B4-BE49-F238E27FC236}">
                    <a16:creationId xmlns:a16="http://schemas.microsoft.com/office/drawing/2014/main" id="{B4557C36-41A2-D419-5CA1-F75D7D399CB1}"/>
                  </a:ext>
                </a:extLst>
              </p:cNvPr>
              <p:cNvCxnSpPr/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4" name="Straight Connector 5733">
                <a:extLst>
                  <a:ext uri="{FF2B5EF4-FFF2-40B4-BE49-F238E27FC236}">
                    <a16:creationId xmlns:a16="http://schemas.microsoft.com/office/drawing/2014/main" id="{B650F6A1-55CA-8D47-16FA-C41C89D9778A}"/>
                  </a:ext>
                </a:extLst>
              </p:cNvPr>
              <p:cNvCxnSpPr/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5" name="Straight Connector 5734">
                <a:extLst>
                  <a:ext uri="{FF2B5EF4-FFF2-40B4-BE49-F238E27FC236}">
                    <a16:creationId xmlns:a16="http://schemas.microsoft.com/office/drawing/2014/main" id="{C0DFF0CE-4ABC-7E08-5DCB-1DABAA3497EA}"/>
                  </a:ext>
                </a:extLst>
              </p:cNvPr>
              <p:cNvCxnSpPr/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21" name="Straight Connector 5720">
              <a:extLst>
                <a:ext uri="{FF2B5EF4-FFF2-40B4-BE49-F238E27FC236}">
                  <a16:creationId xmlns:a16="http://schemas.microsoft.com/office/drawing/2014/main" id="{8C58F7AD-628A-A4BF-A73F-8E72CA98AF4A}"/>
                </a:ext>
              </a:extLst>
            </p:cNvPr>
            <p:cNvCxnSpPr/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2" name="Straight Connector 5721">
              <a:extLst>
                <a:ext uri="{FF2B5EF4-FFF2-40B4-BE49-F238E27FC236}">
                  <a16:creationId xmlns:a16="http://schemas.microsoft.com/office/drawing/2014/main" id="{0F46E8FC-6471-4F78-D12F-BC92F65F0564}"/>
                </a:ext>
              </a:extLst>
            </p:cNvPr>
            <p:cNvCxnSpPr/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23" name="Group 5722">
              <a:extLst>
                <a:ext uri="{FF2B5EF4-FFF2-40B4-BE49-F238E27FC236}">
                  <a16:creationId xmlns:a16="http://schemas.microsoft.com/office/drawing/2014/main" id="{49CC5E14-F64E-9566-4915-1762AFB2D7D9}"/>
                </a:ext>
              </a:extLst>
            </p:cNvPr>
            <p:cNvGrpSpPr/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5730" name="Oval 5729">
                <a:extLst>
                  <a:ext uri="{FF2B5EF4-FFF2-40B4-BE49-F238E27FC236}">
                    <a16:creationId xmlns:a16="http://schemas.microsoft.com/office/drawing/2014/main" id="{8C104901-018E-E4EF-C385-79ED043C5575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/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31" name="TextBox 5730">
                    <a:extLst>
                      <a:ext uri="{FF2B5EF4-FFF2-40B4-BE49-F238E27FC236}">
                        <a16:creationId xmlns:a16="http://schemas.microsoft.com/office/drawing/2014/main" id="{DEE1FDB3-9305-1816-448F-4AF5CA30B5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4" name="Group 5723">
              <a:extLst>
                <a:ext uri="{FF2B5EF4-FFF2-40B4-BE49-F238E27FC236}">
                  <a16:creationId xmlns:a16="http://schemas.microsoft.com/office/drawing/2014/main" id="{58677D4A-2D55-3BDB-C9C3-339B01349BBA}"/>
                </a:ext>
              </a:extLst>
            </p:cNvPr>
            <p:cNvGrpSpPr/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5728" name="Oval 5727">
                <a:extLst>
                  <a:ext uri="{FF2B5EF4-FFF2-40B4-BE49-F238E27FC236}">
                    <a16:creationId xmlns:a16="http://schemas.microsoft.com/office/drawing/2014/main" id="{F897F76E-2282-7EBD-138B-B203B33E15FA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29" name="TextBox 5728">
                    <a:extLst>
                      <a:ext uri="{FF2B5EF4-FFF2-40B4-BE49-F238E27FC236}">
                        <a16:creationId xmlns:a16="http://schemas.microsoft.com/office/drawing/2014/main" id="{D3897877-E792-F3DE-572A-F98D47764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725" name="Group 5724">
              <a:extLst>
                <a:ext uri="{FF2B5EF4-FFF2-40B4-BE49-F238E27FC236}">
                  <a16:creationId xmlns:a16="http://schemas.microsoft.com/office/drawing/2014/main" id="{6D4139F5-65B7-2B77-7737-309665CDA06C}"/>
                </a:ext>
              </a:extLst>
            </p:cNvPr>
            <p:cNvGrpSpPr/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5726" name="Oval 5725">
                <a:extLst>
                  <a:ext uri="{FF2B5EF4-FFF2-40B4-BE49-F238E27FC236}">
                    <a16:creationId xmlns:a16="http://schemas.microsoft.com/office/drawing/2014/main" id="{9FDEF0C0-4547-5378-C6B2-7990329DFDB9}"/>
                  </a:ext>
                </a:extLst>
              </p:cNvPr>
              <p:cNvSpPr/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727" name="TextBox 5726">
                    <a:extLst>
                      <a:ext uri="{FF2B5EF4-FFF2-40B4-BE49-F238E27FC236}">
                        <a16:creationId xmlns:a16="http://schemas.microsoft.com/office/drawing/2014/main" id="{E8FDB2DE-8807-A0DB-DF7B-43E8CF001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752" name="Picture 5751" descr="A qr code with blue dots&#10;&#10;AI-generated content may be incorrect.">
            <a:extLst>
              <a:ext uri="{FF2B5EF4-FFF2-40B4-BE49-F238E27FC236}">
                <a16:creationId xmlns:a16="http://schemas.microsoft.com/office/drawing/2014/main" id="{DB0740C3-5919-4DFD-2E92-15692C3E1C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556" y="13336099"/>
            <a:ext cx="2238916" cy="2230603"/>
          </a:xfrm>
          <a:prstGeom prst="rect">
            <a:avLst/>
          </a:prstGeom>
        </p:spPr>
      </p:pic>
      <p:pic>
        <p:nvPicPr>
          <p:cNvPr id="5753" name="Picture 5752">
            <a:extLst>
              <a:ext uri="{FF2B5EF4-FFF2-40B4-BE49-F238E27FC236}">
                <a16:creationId xmlns:a16="http://schemas.microsoft.com/office/drawing/2014/main" id="{4E3B6D3F-AB62-7E7C-5733-BD59366917E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5754" name="Group 5753">
            <a:extLst>
              <a:ext uri="{FF2B5EF4-FFF2-40B4-BE49-F238E27FC236}">
                <a16:creationId xmlns:a16="http://schemas.microsoft.com/office/drawing/2014/main" id="{4AA13666-8906-F52B-C12E-472C270DE847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5755" name="Picture 5754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5A7DAF6F-72B9-3A5C-1CBE-21EEA690E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5756" name="Picture 575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1C30BC6-B36D-1277-AEE0-973E7405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5757" name="Picture 5756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3C61462C-4F21-DD3B-CC3E-0CC87BED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5758" name="Picture 5757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C5D63F48-4A77-56D5-CAD7-2675DFF8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5759" name="Picture 5758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7B605D89-FCE9-B0A7-873E-33E502448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5760" name="Picture 5759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1C342694-D981-C089-2417-A5CDD2F66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5761" name="Picture 576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992324E-97CB-7A3F-FB0F-BB2B0CDC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5762" name="Picture 5761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9C6909EF-65A0-79CE-FF75-CE5B1E1C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5763" name="Picture 5762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332898D-D6D4-ACF2-1578-16679677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5764" name="Picture 5763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1C9D126F-4658-89B1-0237-D50C66DDC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5765" name="Picture 576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2706CF8C-EA7F-2D9D-BAF5-8D1DBE81A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5766" name="Picture 5765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F0CC9ED-F15B-1DB4-CB7B-52BF4A857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5767" name="Picture 5766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79AE86CA-978D-9E06-5D43-2655BD65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5768" name="Picture 5767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81EFB84E-F1D8-D915-6F91-2D382581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5769" name="Picture 5768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DD7B089E-0D98-3217-74C9-09843C56E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5770" name="Picture 5769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6237305-197A-C2D6-D43B-B89F0C4C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5771" name="Picture 5770" descr="Two robots on a green ball&#10;&#10;AI-generated content may be incorrect.">
            <a:extLst>
              <a:ext uri="{FF2B5EF4-FFF2-40B4-BE49-F238E27FC236}">
                <a16:creationId xmlns:a16="http://schemas.microsoft.com/office/drawing/2014/main" id="{A3DBCF7C-E5EC-71E9-7EFC-98D20A2AB9C7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5772" name="Picture 5771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9AB8CEC6-3196-D4C9-736A-633D5B51645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  <p:sp>
        <p:nvSpPr>
          <p:cNvPr id="5773" name="TextBox 5772">
            <a:extLst>
              <a:ext uri="{FF2B5EF4-FFF2-40B4-BE49-F238E27FC236}">
                <a16:creationId xmlns:a16="http://schemas.microsoft.com/office/drawing/2014/main" id="{49BE6683-88CE-BFB7-C4A8-EAFA486F7A56}"/>
              </a:ext>
            </a:extLst>
          </p:cNvPr>
          <p:cNvSpPr txBox="1"/>
          <p:nvPr/>
        </p:nvSpPr>
        <p:spPr>
          <a:xfrm>
            <a:off x="19475029" y="15902091"/>
            <a:ext cx="3849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rgbClr val="6EF7FA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SEE THIS POSTER COME TO LIFE IN AR</a:t>
            </a:r>
          </a:p>
        </p:txBody>
      </p:sp>
      <p:grpSp>
        <p:nvGrpSpPr>
          <p:cNvPr id="5179" name="Group 5178">
            <a:extLst>
              <a:ext uri="{FF2B5EF4-FFF2-40B4-BE49-F238E27FC236}">
                <a16:creationId xmlns:a16="http://schemas.microsoft.com/office/drawing/2014/main" id="{232914A7-8A5B-8616-E4CB-A830311A9604}"/>
              </a:ext>
            </a:extLst>
          </p:cNvPr>
          <p:cNvGrpSpPr/>
          <p:nvPr/>
        </p:nvGrpSpPr>
        <p:grpSpPr>
          <a:xfrm>
            <a:off x="9176720" y="5250411"/>
            <a:ext cx="6730051" cy="11335793"/>
            <a:chOff x="9176720" y="5250411"/>
            <a:chExt cx="6730051" cy="11335793"/>
          </a:xfrm>
        </p:grpSpPr>
        <p:sp>
          <p:nvSpPr>
            <p:cNvPr id="5180" name="Freeform: Shape 5179">
              <a:extLst>
                <a:ext uri="{FF2B5EF4-FFF2-40B4-BE49-F238E27FC236}">
                  <a16:creationId xmlns:a16="http://schemas.microsoft.com/office/drawing/2014/main" id="{29632F71-ACF1-1EAD-C438-B28E4552D476}"/>
                </a:ext>
              </a:extLst>
            </p:cNvPr>
            <p:cNvSpPr/>
            <p:nvPr/>
          </p:nvSpPr>
          <p:spPr>
            <a:xfrm rot="18927728">
              <a:off x="10524066" y="15895608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1" name="Freeform: Shape 5180">
              <a:extLst>
                <a:ext uri="{FF2B5EF4-FFF2-40B4-BE49-F238E27FC236}">
                  <a16:creationId xmlns:a16="http://schemas.microsoft.com/office/drawing/2014/main" id="{DCAB8EFD-CEF7-E7FD-8E17-5F13A486AD40}"/>
                </a:ext>
              </a:extLst>
            </p:cNvPr>
            <p:cNvSpPr/>
            <p:nvPr/>
          </p:nvSpPr>
          <p:spPr>
            <a:xfrm rot="715517">
              <a:off x="9831724" y="14926283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2" name="Freeform: Shape 5181">
              <a:extLst>
                <a:ext uri="{FF2B5EF4-FFF2-40B4-BE49-F238E27FC236}">
                  <a16:creationId xmlns:a16="http://schemas.microsoft.com/office/drawing/2014/main" id="{2F99D8AE-9338-B1FD-7218-5FBF30D69F74}"/>
                </a:ext>
              </a:extLst>
            </p:cNvPr>
            <p:cNvSpPr/>
            <p:nvPr/>
          </p:nvSpPr>
          <p:spPr>
            <a:xfrm>
              <a:off x="11388784" y="14829793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3" name="Freeform: Shape 5182">
              <a:extLst>
                <a:ext uri="{FF2B5EF4-FFF2-40B4-BE49-F238E27FC236}">
                  <a16:creationId xmlns:a16="http://schemas.microsoft.com/office/drawing/2014/main" id="{5649C0F1-3450-9628-338B-3F5D3AFEF625}"/>
                </a:ext>
              </a:extLst>
            </p:cNvPr>
            <p:cNvSpPr/>
            <p:nvPr/>
          </p:nvSpPr>
          <p:spPr>
            <a:xfrm>
              <a:off x="11337245" y="14857198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4" name="Group 5183">
              <a:extLst>
                <a:ext uri="{FF2B5EF4-FFF2-40B4-BE49-F238E27FC236}">
                  <a16:creationId xmlns:a16="http://schemas.microsoft.com/office/drawing/2014/main" id="{05913A2E-7CC7-F24B-2ADA-E53CAB2144CC}"/>
                </a:ext>
              </a:extLst>
            </p:cNvPr>
            <p:cNvGrpSpPr/>
            <p:nvPr/>
          </p:nvGrpSpPr>
          <p:grpSpPr>
            <a:xfrm>
              <a:off x="9849122" y="5250411"/>
              <a:ext cx="6057649" cy="10170008"/>
              <a:chOff x="9279085" y="5572991"/>
              <a:chExt cx="6057649" cy="10170008"/>
            </a:xfrm>
          </p:grpSpPr>
          <p:grpSp>
            <p:nvGrpSpPr>
              <p:cNvPr id="5449" name="Group 5448">
                <a:extLst>
                  <a:ext uri="{FF2B5EF4-FFF2-40B4-BE49-F238E27FC236}">
                    <a16:creationId xmlns:a16="http://schemas.microsoft.com/office/drawing/2014/main" id="{C8024594-C62A-5428-5F0D-5BBA0FE33B1F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5452" name="Rectangle 7">
                  <a:extLst>
                    <a:ext uri="{FF2B5EF4-FFF2-40B4-BE49-F238E27FC236}">
                      <a16:creationId xmlns:a16="http://schemas.microsoft.com/office/drawing/2014/main" id="{78FF4A22-EDBF-B36E-9932-DFE762AD3845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453" name="Group 5452">
                  <a:extLst>
                    <a:ext uri="{FF2B5EF4-FFF2-40B4-BE49-F238E27FC236}">
                      <a16:creationId xmlns:a16="http://schemas.microsoft.com/office/drawing/2014/main" id="{BE1D2E52-30B9-D868-1528-DB30A8985B4C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5454" name="Freeform: Shape 5453">
                    <a:extLst>
                      <a:ext uri="{FF2B5EF4-FFF2-40B4-BE49-F238E27FC236}">
                        <a16:creationId xmlns:a16="http://schemas.microsoft.com/office/drawing/2014/main" id="{20F15FFD-A1B0-5D9D-721C-BBD71547AA8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5" name="Freeform: Shape 5454">
                    <a:extLst>
                      <a:ext uri="{FF2B5EF4-FFF2-40B4-BE49-F238E27FC236}">
                        <a16:creationId xmlns:a16="http://schemas.microsoft.com/office/drawing/2014/main" id="{0967FC12-96D8-A9D6-08BE-F2EEA32ADE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6" name="Freeform: Shape 5455">
                    <a:extLst>
                      <a:ext uri="{FF2B5EF4-FFF2-40B4-BE49-F238E27FC236}">
                        <a16:creationId xmlns:a16="http://schemas.microsoft.com/office/drawing/2014/main" id="{491A3425-F547-DA16-6D93-08FFB055E2D5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7" name="Freeform: Shape 5456">
                    <a:extLst>
                      <a:ext uri="{FF2B5EF4-FFF2-40B4-BE49-F238E27FC236}">
                        <a16:creationId xmlns:a16="http://schemas.microsoft.com/office/drawing/2014/main" id="{D2C33B02-8A90-51C5-05E1-CF69E837CE8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8" name="Freeform: Shape 5457">
                    <a:extLst>
                      <a:ext uri="{FF2B5EF4-FFF2-40B4-BE49-F238E27FC236}">
                        <a16:creationId xmlns:a16="http://schemas.microsoft.com/office/drawing/2014/main" id="{00077567-3D14-A089-A073-4369C4DA1522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9" name="Freeform: Shape 5458">
                    <a:extLst>
                      <a:ext uri="{FF2B5EF4-FFF2-40B4-BE49-F238E27FC236}">
                        <a16:creationId xmlns:a16="http://schemas.microsoft.com/office/drawing/2014/main" id="{E83E31EB-6F45-9AF1-AB93-212DC61E9C76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0" name="Freeform: Shape 5459">
                    <a:extLst>
                      <a:ext uri="{FF2B5EF4-FFF2-40B4-BE49-F238E27FC236}">
                        <a16:creationId xmlns:a16="http://schemas.microsoft.com/office/drawing/2014/main" id="{97CD2B5B-B285-E79C-F2BB-7FC2E7A32887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1" name="Freeform: Shape 5460">
                    <a:extLst>
                      <a:ext uri="{FF2B5EF4-FFF2-40B4-BE49-F238E27FC236}">
                        <a16:creationId xmlns:a16="http://schemas.microsoft.com/office/drawing/2014/main" id="{780090B8-CD4C-B0F4-FD85-EAC88BECA0D8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2" name="Freeform: Shape 5461">
                    <a:extLst>
                      <a:ext uri="{FF2B5EF4-FFF2-40B4-BE49-F238E27FC236}">
                        <a16:creationId xmlns:a16="http://schemas.microsoft.com/office/drawing/2014/main" id="{506951AD-770C-0C00-04F1-E474E7FAE3A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3" name="Freeform: Shape 5462">
                    <a:extLst>
                      <a:ext uri="{FF2B5EF4-FFF2-40B4-BE49-F238E27FC236}">
                        <a16:creationId xmlns:a16="http://schemas.microsoft.com/office/drawing/2014/main" id="{9797CD39-181F-E51C-6292-18A499723A8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4" name="Freeform: Shape 5463">
                    <a:extLst>
                      <a:ext uri="{FF2B5EF4-FFF2-40B4-BE49-F238E27FC236}">
                        <a16:creationId xmlns:a16="http://schemas.microsoft.com/office/drawing/2014/main" id="{7AE0AC1F-B35C-79B8-116D-43AAD6C0253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5" name="Freeform: Shape 5464">
                    <a:extLst>
                      <a:ext uri="{FF2B5EF4-FFF2-40B4-BE49-F238E27FC236}">
                        <a16:creationId xmlns:a16="http://schemas.microsoft.com/office/drawing/2014/main" id="{01F74CC4-832D-5084-6AB6-F3B13FB4FD0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6" name="Freeform: Shape 5465">
                    <a:extLst>
                      <a:ext uri="{FF2B5EF4-FFF2-40B4-BE49-F238E27FC236}">
                        <a16:creationId xmlns:a16="http://schemas.microsoft.com/office/drawing/2014/main" id="{EE33D300-5C87-D340-EE07-117436883C2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7" name="Freeform: Shape 5466">
                    <a:extLst>
                      <a:ext uri="{FF2B5EF4-FFF2-40B4-BE49-F238E27FC236}">
                        <a16:creationId xmlns:a16="http://schemas.microsoft.com/office/drawing/2014/main" id="{92C05316-119F-498D-29A3-600F5A5089A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8" name="Freeform: Shape 5467">
                    <a:extLst>
                      <a:ext uri="{FF2B5EF4-FFF2-40B4-BE49-F238E27FC236}">
                        <a16:creationId xmlns:a16="http://schemas.microsoft.com/office/drawing/2014/main" id="{7FDA8B5C-A693-5C5C-5B00-B69A7CE9172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9" name="Freeform: Shape 5468">
                    <a:extLst>
                      <a:ext uri="{FF2B5EF4-FFF2-40B4-BE49-F238E27FC236}">
                        <a16:creationId xmlns:a16="http://schemas.microsoft.com/office/drawing/2014/main" id="{1F6F95C2-8C0B-A745-1CD5-ABE4220B987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0" name="Freeform: Shape 5469">
                    <a:extLst>
                      <a:ext uri="{FF2B5EF4-FFF2-40B4-BE49-F238E27FC236}">
                        <a16:creationId xmlns:a16="http://schemas.microsoft.com/office/drawing/2014/main" id="{47F68980-F846-E344-2B1A-7099BFB5D9C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1" name="Freeform: Shape 5470">
                    <a:extLst>
                      <a:ext uri="{FF2B5EF4-FFF2-40B4-BE49-F238E27FC236}">
                        <a16:creationId xmlns:a16="http://schemas.microsoft.com/office/drawing/2014/main" id="{0D5D9365-3ADF-7FD6-D980-27EA7D35F4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2" name="Freeform: Shape 5471">
                    <a:extLst>
                      <a:ext uri="{FF2B5EF4-FFF2-40B4-BE49-F238E27FC236}">
                        <a16:creationId xmlns:a16="http://schemas.microsoft.com/office/drawing/2014/main" id="{3051F6F2-AE76-F40C-791A-1FC4DA34535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3" name="Freeform: Shape 5472">
                    <a:extLst>
                      <a:ext uri="{FF2B5EF4-FFF2-40B4-BE49-F238E27FC236}">
                        <a16:creationId xmlns:a16="http://schemas.microsoft.com/office/drawing/2014/main" id="{3615E44C-DCFD-7DB1-6261-4BD18162044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4" name="Freeform: Shape 5473">
                    <a:extLst>
                      <a:ext uri="{FF2B5EF4-FFF2-40B4-BE49-F238E27FC236}">
                        <a16:creationId xmlns:a16="http://schemas.microsoft.com/office/drawing/2014/main" id="{859CB524-8076-72DE-E274-471829F1B43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5" name="Freeform: Shape 5474">
                    <a:extLst>
                      <a:ext uri="{FF2B5EF4-FFF2-40B4-BE49-F238E27FC236}">
                        <a16:creationId xmlns:a16="http://schemas.microsoft.com/office/drawing/2014/main" id="{84D1685B-655A-1554-3658-3635A8BDEFF4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6" name="Freeform: Shape 5475">
                    <a:extLst>
                      <a:ext uri="{FF2B5EF4-FFF2-40B4-BE49-F238E27FC236}">
                        <a16:creationId xmlns:a16="http://schemas.microsoft.com/office/drawing/2014/main" id="{A209DE71-F6CC-A07E-EF2E-250D5F9AC64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7" name="Freeform: Shape 5476">
                    <a:extLst>
                      <a:ext uri="{FF2B5EF4-FFF2-40B4-BE49-F238E27FC236}">
                        <a16:creationId xmlns:a16="http://schemas.microsoft.com/office/drawing/2014/main" id="{76FF41AF-7D28-2B1D-7C8C-B0753ED1A76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8" name="Freeform: Shape 5477">
                    <a:extLst>
                      <a:ext uri="{FF2B5EF4-FFF2-40B4-BE49-F238E27FC236}">
                        <a16:creationId xmlns:a16="http://schemas.microsoft.com/office/drawing/2014/main" id="{44003564-EAF4-E1D8-25B7-565E2FA05EB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9" name="Freeform: Shape 5478">
                    <a:extLst>
                      <a:ext uri="{FF2B5EF4-FFF2-40B4-BE49-F238E27FC236}">
                        <a16:creationId xmlns:a16="http://schemas.microsoft.com/office/drawing/2014/main" id="{FE01AA79-8C17-11D8-FA8E-B62337970F23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0" name="Freeform: Shape 5479">
                    <a:extLst>
                      <a:ext uri="{FF2B5EF4-FFF2-40B4-BE49-F238E27FC236}">
                        <a16:creationId xmlns:a16="http://schemas.microsoft.com/office/drawing/2014/main" id="{12792149-4CD0-D14C-A16E-A788652C60A2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1" name="Freeform: Shape 5480">
                    <a:extLst>
                      <a:ext uri="{FF2B5EF4-FFF2-40B4-BE49-F238E27FC236}">
                        <a16:creationId xmlns:a16="http://schemas.microsoft.com/office/drawing/2014/main" id="{75716ED0-A30D-C592-06A7-007B5FCC7EB9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2" name="Freeform: Shape 5481">
                    <a:extLst>
                      <a:ext uri="{FF2B5EF4-FFF2-40B4-BE49-F238E27FC236}">
                        <a16:creationId xmlns:a16="http://schemas.microsoft.com/office/drawing/2014/main" id="{8FE7EACC-E3B5-5616-8290-BD0C6A6976BC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3" name="Freeform: Shape 5482">
                    <a:extLst>
                      <a:ext uri="{FF2B5EF4-FFF2-40B4-BE49-F238E27FC236}">
                        <a16:creationId xmlns:a16="http://schemas.microsoft.com/office/drawing/2014/main" id="{07E58B73-1F3C-5F20-3667-4079FAC44EC9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450" name="Rectangle 2754">
                <a:extLst>
                  <a:ext uri="{FF2B5EF4-FFF2-40B4-BE49-F238E27FC236}">
                    <a16:creationId xmlns:a16="http://schemas.microsoft.com/office/drawing/2014/main" id="{CEE6B1FB-8304-4740-4E9A-EDC4AFEF6375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51" name="Freeform: Shape 5450">
                <a:extLst>
                  <a:ext uri="{FF2B5EF4-FFF2-40B4-BE49-F238E27FC236}">
                    <a16:creationId xmlns:a16="http://schemas.microsoft.com/office/drawing/2014/main" id="{64B14F4D-2F9C-60F3-9644-CF88E972F56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5" name="Rectangle 2819">
              <a:extLst>
                <a:ext uri="{FF2B5EF4-FFF2-40B4-BE49-F238E27FC236}">
                  <a16:creationId xmlns:a16="http://schemas.microsoft.com/office/drawing/2014/main" id="{0B55A4B5-4090-4A60-251F-AD2F1F829F9B}"/>
                </a:ext>
              </a:extLst>
            </p:cNvPr>
            <p:cNvSpPr/>
            <p:nvPr/>
          </p:nvSpPr>
          <p:spPr>
            <a:xfrm>
              <a:off x="14566936" y="10465187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6" name="Rectangle 2827">
              <a:extLst>
                <a:ext uri="{FF2B5EF4-FFF2-40B4-BE49-F238E27FC236}">
                  <a16:creationId xmlns:a16="http://schemas.microsoft.com/office/drawing/2014/main" id="{B9B994F9-BEB2-82ED-C1C0-25A244B692CF}"/>
                </a:ext>
              </a:extLst>
            </p:cNvPr>
            <p:cNvSpPr/>
            <p:nvPr/>
          </p:nvSpPr>
          <p:spPr>
            <a:xfrm>
              <a:off x="14841958" y="10655660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7" name="Rectangle 7">
              <a:extLst>
                <a:ext uri="{FF2B5EF4-FFF2-40B4-BE49-F238E27FC236}">
                  <a16:creationId xmlns:a16="http://schemas.microsoft.com/office/drawing/2014/main" id="{A4C2B15A-FB88-0014-90A2-C7DDA46FD452}"/>
                </a:ext>
              </a:extLst>
            </p:cNvPr>
            <p:cNvSpPr/>
            <p:nvPr/>
          </p:nvSpPr>
          <p:spPr>
            <a:xfrm rot="715517">
              <a:off x="11371354" y="6319955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88" name="Group 5187">
              <a:extLst>
                <a:ext uri="{FF2B5EF4-FFF2-40B4-BE49-F238E27FC236}">
                  <a16:creationId xmlns:a16="http://schemas.microsoft.com/office/drawing/2014/main" id="{5FECB471-EA93-DAEA-73BE-697DF789EA9C}"/>
                </a:ext>
              </a:extLst>
            </p:cNvPr>
            <p:cNvGrpSpPr/>
            <p:nvPr/>
          </p:nvGrpSpPr>
          <p:grpSpPr>
            <a:xfrm>
              <a:off x="11471400" y="6340157"/>
              <a:ext cx="3470274" cy="3024319"/>
              <a:chOff x="10901363" y="6662737"/>
              <a:chExt cx="3470274" cy="3024319"/>
            </a:xfrm>
          </p:grpSpPr>
          <p:sp>
            <p:nvSpPr>
              <p:cNvPr id="5446" name="Freeform: Shape 5445">
                <a:extLst>
                  <a:ext uri="{FF2B5EF4-FFF2-40B4-BE49-F238E27FC236}">
                    <a16:creationId xmlns:a16="http://schemas.microsoft.com/office/drawing/2014/main" id="{0F9F8805-6C58-E80E-7BCA-0C45AD437EDC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7" name="Freeform: Shape 5446">
                <a:extLst>
                  <a:ext uri="{FF2B5EF4-FFF2-40B4-BE49-F238E27FC236}">
                    <a16:creationId xmlns:a16="http://schemas.microsoft.com/office/drawing/2014/main" id="{CDE1E9FC-1059-3F62-C491-915B41B92FB2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8" name="Freeform: Shape 5447">
                <a:extLst>
                  <a:ext uri="{FF2B5EF4-FFF2-40B4-BE49-F238E27FC236}">
                    <a16:creationId xmlns:a16="http://schemas.microsoft.com/office/drawing/2014/main" id="{196B5855-8E09-2E39-6E60-456BCEA9938A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89" name="Freeform: Shape 5188">
              <a:extLst>
                <a:ext uri="{FF2B5EF4-FFF2-40B4-BE49-F238E27FC236}">
                  <a16:creationId xmlns:a16="http://schemas.microsoft.com/office/drawing/2014/main" id="{9A4C9661-3B4D-596E-D1A1-D744176B9C4E}"/>
                </a:ext>
              </a:extLst>
            </p:cNvPr>
            <p:cNvSpPr/>
            <p:nvPr/>
          </p:nvSpPr>
          <p:spPr>
            <a:xfrm>
              <a:off x="11380911" y="7846696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0" name="Freeform: Shape 5189">
              <a:extLst>
                <a:ext uri="{FF2B5EF4-FFF2-40B4-BE49-F238E27FC236}">
                  <a16:creationId xmlns:a16="http://schemas.microsoft.com/office/drawing/2014/main" id="{C473CC0E-C6B2-7AE0-7990-6F9F14893C0C}"/>
                </a:ext>
              </a:extLst>
            </p:cNvPr>
            <p:cNvSpPr/>
            <p:nvPr/>
          </p:nvSpPr>
          <p:spPr>
            <a:xfrm>
              <a:off x="11374562" y="6262370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1" name="Freeform: Shape 5190">
              <a:extLst>
                <a:ext uri="{FF2B5EF4-FFF2-40B4-BE49-F238E27FC236}">
                  <a16:creationId xmlns:a16="http://schemas.microsoft.com/office/drawing/2014/main" id="{BEA98DC4-E8F0-41E5-F806-F7BBC6FBA016}"/>
                </a:ext>
              </a:extLst>
            </p:cNvPr>
            <p:cNvSpPr/>
            <p:nvPr/>
          </p:nvSpPr>
          <p:spPr>
            <a:xfrm>
              <a:off x="14832301" y="10635934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2" name="Freeform: Shape 5191">
              <a:extLst>
                <a:ext uri="{FF2B5EF4-FFF2-40B4-BE49-F238E27FC236}">
                  <a16:creationId xmlns:a16="http://schemas.microsoft.com/office/drawing/2014/main" id="{8CF5E131-D432-75DA-91E2-0F5537BFB3C3}"/>
                </a:ext>
              </a:extLst>
            </p:cNvPr>
            <p:cNvSpPr/>
            <p:nvPr/>
          </p:nvSpPr>
          <p:spPr>
            <a:xfrm>
              <a:off x="14566936" y="10885299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93" name="Freeform: Shape 5192">
              <a:extLst>
                <a:ext uri="{FF2B5EF4-FFF2-40B4-BE49-F238E27FC236}">
                  <a16:creationId xmlns:a16="http://schemas.microsoft.com/office/drawing/2014/main" id="{456284AE-97CA-C360-4822-55FAF291E9BC}"/>
                </a:ext>
              </a:extLst>
            </p:cNvPr>
            <p:cNvSpPr/>
            <p:nvPr/>
          </p:nvSpPr>
          <p:spPr>
            <a:xfrm>
              <a:off x="14657987" y="10519251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4" name="Freeform: Shape 5193">
              <a:extLst>
                <a:ext uri="{FF2B5EF4-FFF2-40B4-BE49-F238E27FC236}">
                  <a16:creationId xmlns:a16="http://schemas.microsoft.com/office/drawing/2014/main" id="{F811A5DB-F763-4AE4-0962-DB750CD615FB}"/>
                </a:ext>
              </a:extLst>
            </p:cNvPr>
            <p:cNvSpPr/>
            <p:nvPr/>
          </p:nvSpPr>
          <p:spPr>
            <a:xfrm>
              <a:off x="15059943" y="10469243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195" name="Group 5194">
              <a:extLst>
                <a:ext uri="{FF2B5EF4-FFF2-40B4-BE49-F238E27FC236}">
                  <a16:creationId xmlns:a16="http://schemas.microsoft.com/office/drawing/2014/main" id="{99FBC3EB-4016-C0DC-2296-E0CBC3CE723C}"/>
                </a:ext>
              </a:extLst>
            </p:cNvPr>
            <p:cNvGrpSpPr/>
            <p:nvPr/>
          </p:nvGrpSpPr>
          <p:grpSpPr>
            <a:xfrm>
              <a:off x="14817049" y="10040931"/>
              <a:ext cx="398239" cy="1029680"/>
              <a:chOff x="14247012" y="10363511"/>
              <a:chExt cx="398239" cy="1029680"/>
            </a:xfrm>
          </p:grpSpPr>
          <p:sp>
            <p:nvSpPr>
              <p:cNvPr id="5442" name="Freeform: Shape 5441">
                <a:extLst>
                  <a:ext uri="{FF2B5EF4-FFF2-40B4-BE49-F238E27FC236}">
                    <a16:creationId xmlns:a16="http://schemas.microsoft.com/office/drawing/2014/main" id="{6E115BB4-A261-C02C-2A74-1B70B0E814E6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3" name="Freeform: Shape 5442">
                <a:extLst>
                  <a:ext uri="{FF2B5EF4-FFF2-40B4-BE49-F238E27FC236}">
                    <a16:creationId xmlns:a16="http://schemas.microsoft.com/office/drawing/2014/main" id="{60534C65-6A57-A1B2-1AC2-AAF7105E4B5C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4" name="Rectangle 2824">
                <a:extLst>
                  <a:ext uri="{FF2B5EF4-FFF2-40B4-BE49-F238E27FC236}">
                    <a16:creationId xmlns:a16="http://schemas.microsoft.com/office/drawing/2014/main" id="{5758B3FF-510C-0D79-0B37-FF7A6AB491FD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5" name="Freeform: Shape 5444">
                <a:extLst>
                  <a:ext uri="{FF2B5EF4-FFF2-40B4-BE49-F238E27FC236}">
                    <a16:creationId xmlns:a16="http://schemas.microsoft.com/office/drawing/2014/main" id="{96C708E0-9FF6-6CE5-9CBB-96ECACA545C5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196" name="Freeform: Shape 5195">
              <a:extLst>
                <a:ext uri="{FF2B5EF4-FFF2-40B4-BE49-F238E27FC236}">
                  <a16:creationId xmlns:a16="http://schemas.microsoft.com/office/drawing/2014/main" id="{E3A1F591-7256-7330-691C-6A2B93921DD2}"/>
                </a:ext>
              </a:extLst>
            </p:cNvPr>
            <p:cNvSpPr/>
            <p:nvPr/>
          </p:nvSpPr>
          <p:spPr>
            <a:xfrm>
              <a:off x="14664327" y="10566387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7" name="Rectangle 2841">
              <a:extLst>
                <a:ext uri="{FF2B5EF4-FFF2-40B4-BE49-F238E27FC236}">
                  <a16:creationId xmlns:a16="http://schemas.microsoft.com/office/drawing/2014/main" id="{781D00FA-8210-C19D-8245-B5D2F8FB0297}"/>
                </a:ext>
              </a:extLst>
            </p:cNvPr>
            <p:cNvSpPr/>
            <p:nvPr/>
          </p:nvSpPr>
          <p:spPr>
            <a:xfrm>
              <a:off x="13169254" y="12300194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8" name="Freeform: Shape 5197">
              <a:extLst>
                <a:ext uri="{FF2B5EF4-FFF2-40B4-BE49-F238E27FC236}">
                  <a16:creationId xmlns:a16="http://schemas.microsoft.com/office/drawing/2014/main" id="{265D9770-142D-5AD5-99E1-B0E5E6DAAC36}"/>
                </a:ext>
              </a:extLst>
            </p:cNvPr>
            <p:cNvSpPr/>
            <p:nvPr/>
          </p:nvSpPr>
          <p:spPr>
            <a:xfrm>
              <a:off x="14074159" y="12394093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9" name="Freeform: Shape 5198">
              <a:extLst>
                <a:ext uri="{FF2B5EF4-FFF2-40B4-BE49-F238E27FC236}">
                  <a16:creationId xmlns:a16="http://schemas.microsoft.com/office/drawing/2014/main" id="{2E2F313F-8A5B-A039-3C7E-B5C9667BE921}"/>
                </a:ext>
              </a:extLst>
            </p:cNvPr>
            <p:cNvSpPr/>
            <p:nvPr/>
          </p:nvSpPr>
          <p:spPr>
            <a:xfrm>
              <a:off x="14119221" y="12183913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0" name="Rectangle 2851">
              <a:extLst>
                <a:ext uri="{FF2B5EF4-FFF2-40B4-BE49-F238E27FC236}">
                  <a16:creationId xmlns:a16="http://schemas.microsoft.com/office/drawing/2014/main" id="{25FFEF97-47D9-7226-6B6A-F386C177766D}"/>
                </a:ext>
              </a:extLst>
            </p:cNvPr>
            <p:cNvSpPr/>
            <p:nvPr/>
          </p:nvSpPr>
          <p:spPr>
            <a:xfrm>
              <a:off x="13950334" y="12442637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1" name="Freeform: Shape 5200">
              <a:extLst>
                <a:ext uri="{FF2B5EF4-FFF2-40B4-BE49-F238E27FC236}">
                  <a16:creationId xmlns:a16="http://schemas.microsoft.com/office/drawing/2014/main" id="{6E7A74F2-0590-B444-B6DD-9E1E4811A095}"/>
                </a:ext>
              </a:extLst>
            </p:cNvPr>
            <p:cNvSpPr/>
            <p:nvPr/>
          </p:nvSpPr>
          <p:spPr>
            <a:xfrm>
              <a:off x="14075204" y="12442637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2" name="Freeform: Shape 5201">
              <a:extLst>
                <a:ext uri="{FF2B5EF4-FFF2-40B4-BE49-F238E27FC236}">
                  <a16:creationId xmlns:a16="http://schemas.microsoft.com/office/drawing/2014/main" id="{CA0C6DCC-786B-666D-7CD2-F14E43527054}"/>
                </a:ext>
              </a:extLst>
            </p:cNvPr>
            <p:cNvSpPr/>
            <p:nvPr/>
          </p:nvSpPr>
          <p:spPr>
            <a:xfrm>
              <a:off x="13742794" y="12308794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3" name="Group 5202">
              <a:extLst>
                <a:ext uri="{FF2B5EF4-FFF2-40B4-BE49-F238E27FC236}">
                  <a16:creationId xmlns:a16="http://schemas.microsoft.com/office/drawing/2014/main" id="{37D84284-CE24-5686-F276-32323087547E}"/>
                </a:ext>
              </a:extLst>
            </p:cNvPr>
            <p:cNvGrpSpPr/>
            <p:nvPr/>
          </p:nvGrpSpPr>
          <p:grpSpPr>
            <a:xfrm>
              <a:off x="13630215" y="6671971"/>
              <a:ext cx="216535" cy="248285"/>
              <a:chOff x="13647688" y="6849399"/>
              <a:chExt cx="216535" cy="248285"/>
            </a:xfrm>
          </p:grpSpPr>
          <p:sp>
            <p:nvSpPr>
              <p:cNvPr id="5440" name="Oval 5439">
                <a:extLst>
                  <a:ext uri="{FF2B5EF4-FFF2-40B4-BE49-F238E27FC236}">
                    <a16:creationId xmlns:a16="http://schemas.microsoft.com/office/drawing/2014/main" id="{13E68A25-C43B-ABF0-B4C5-1A6AE9C315F1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41" name="Oval 5440">
                <a:extLst>
                  <a:ext uri="{FF2B5EF4-FFF2-40B4-BE49-F238E27FC236}">
                    <a16:creationId xmlns:a16="http://schemas.microsoft.com/office/drawing/2014/main" id="{F907147B-71B3-2784-5ECA-3C00B047232D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4" name="Oval 5203">
              <a:extLst>
                <a:ext uri="{FF2B5EF4-FFF2-40B4-BE49-F238E27FC236}">
                  <a16:creationId xmlns:a16="http://schemas.microsoft.com/office/drawing/2014/main" id="{231C692C-2EC4-AC46-D669-697E3462F6D4}"/>
                </a:ext>
              </a:extLst>
            </p:cNvPr>
            <p:cNvSpPr/>
            <p:nvPr/>
          </p:nvSpPr>
          <p:spPr>
            <a:xfrm>
              <a:off x="14050266" y="6211236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5" name="Group 5204">
              <a:extLst>
                <a:ext uri="{FF2B5EF4-FFF2-40B4-BE49-F238E27FC236}">
                  <a16:creationId xmlns:a16="http://schemas.microsoft.com/office/drawing/2014/main" id="{8F23E45E-C019-0943-A6E4-CC9A8786E0C5}"/>
                </a:ext>
              </a:extLst>
            </p:cNvPr>
            <p:cNvGrpSpPr/>
            <p:nvPr/>
          </p:nvGrpSpPr>
          <p:grpSpPr>
            <a:xfrm rot="3172717">
              <a:off x="14340265" y="6532686"/>
              <a:ext cx="166727" cy="191174"/>
              <a:chOff x="13647688" y="6849399"/>
              <a:chExt cx="216535" cy="248285"/>
            </a:xfrm>
          </p:grpSpPr>
          <p:sp>
            <p:nvSpPr>
              <p:cNvPr id="5438" name="Oval 5437">
                <a:extLst>
                  <a:ext uri="{FF2B5EF4-FFF2-40B4-BE49-F238E27FC236}">
                    <a16:creationId xmlns:a16="http://schemas.microsoft.com/office/drawing/2014/main" id="{0CC46523-8C2E-2C47-6A1A-9E3B5BAB75C7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9" name="Oval 5438">
                <a:extLst>
                  <a:ext uri="{FF2B5EF4-FFF2-40B4-BE49-F238E27FC236}">
                    <a16:creationId xmlns:a16="http://schemas.microsoft.com/office/drawing/2014/main" id="{A73627C8-5DD6-5778-F483-9C9082AA90E6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06" name="Oval 5205">
              <a:extLst>
                <a:ext uri="{FF2B5EF4-FFF2-40B4-BE49-F238E27FC236}">
                  <a16:creationId xmlns:a16="http://schemas.microsoft.com/office/drawing/2014/main" id="{A00BAC35-63B6-6363-EC17-3C055B6FAA48}"/>
                </a:ext>
              </a:extLst>
            </p:cNvPr>
            <p:cNvSpPr/>
            <p:nvPr/>
          </p:nvSpPr>
          <p:spPr>
            <a:xfrm>
              <a:off x="14297101" y="6994757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7" name="Oval 5206">
              <a:extLst>
                <a:ext uri="{FF2B5EF4-FFF2-40B4-BE49-F238E27FC236}">
                  <a16:creationId xmlns:a16="http://schemas.microsoft.com/office/drawing/2014/main" id="{DB23826A-7199-374C-19FC-A1398C23757B}"/>
                </a:ext>
              </a:extLst>
            </p:cNvPr>
            <p:cNvSpPr/>
            <p:nvPr/>
          </p:nvSpPr>
          <p:spPr>
            <a:xfrm>
              <a:off x="13826611" y="7594260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8" name="Oval 5207">
              <a:extLst>
                <a:ext uri="{FF2B5EF4-FFF2-40B4-BE49-F238E27FC236}">
                  <a16:creationId xmlns:a16="http://schemas.microsoft.com/office/drawing/2014/main" id="{EB880077-82FB-D663-1EBE-6D80C2B01E1F}"/>
                </a:ext>
              </a:extLst>
            </p:cNvPr>
            <p:cNvSpPr/>
            <p:nvPr/>
          </p:nvSpPr>
          <p:spPr>
            <a:xfrm>
              <a:off x="14022460" y="6806897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09" name="Group 5208">
              <a:extLst>
                <a:ext uri="{FF2B5EF4-FFF2-40B4-BE49-F238E27FC236}">
                  <a16:creationId xmlns:a16="http://schemas.microsoft.com/office/drawing/2014/main" id="{B61B1873-1520-C863-AFA7-A83CFF4E08A6}"/>
                </a:ext>
              </a:extLst>
            </p:cNvPr>
            <p:cNvGrpSpPr/>
            <p:nvPr/>
          </p:nvGrpSpPr>
          <p:grpSpPr>
            <a:xfrm>
              <a:off x="12198414" y="7822803"/>
              <a:ext cx="499674" cy="555660"/>
              <a:chOff x="11628377" y="8145383"/>
              <a:chExt cx="499674" cy="555660"/>
            </a:xfrm>
          </p:grpSpPr>
          <p:grpSp>
            <p:nvGrpSpPr>
              <p:cNvPr id="5426" name="Group 5425">
                <a:extLst>
                  <a:ext uri="{FF2B5EF4-FFF2-40B4-BE49-F238E27FC236}">
                    <a16:creationId xmlns:a16="http://schemas.microsoft.com/office/drawing/2014/main" id="{55004694-AD15-9351-6483-AC31208C6A3A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5436" name="Freeform: Shape 5435">
                  <a:extLst>
                    <a:ext uri="{FF2B5EF4-FFF2-40B4-BE49-F238E27FC236}">
                      <a16:creationId xmlns:a16="http://schemas.microsoft.com/office/drawing/2014/main" id="{908A4190-74C0-0660-BB41-E32530E0ED7C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37" name="Freeform: Shape 5436">
                  <a:extLst>
                    <a:ext uri="{FF2B5EF4-FFF2-40B4-BE49-F238E27FC236}">
                      <a16:creationId xmlns:a16="http://schemas.microsoft.com/office/drawing/2014/main" id="{5C02AF81-6E42-BAD5-1D91-9416AD3341AA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427" name="Freeform: Shape 5426">
                <a:extLst>
                  <a:ext uri="{FF2B5EF4-FFF2-40B4-BE49-F238E27FC236}">
                    <a16:creationId xmlns:a16="http://schemas.microsoft.com/office/drawing/2014/main" id="{8616119C-A5B7-CCA6-E355-D9858DA48034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8" name="Freeform: Shape 5427">
                <a:extLst>
                  <a:ext uri="{FF2B5EF4-FFF2-40B4-BE49-F238E27FC236}">
                    <a16:creationId xmlns:a16="http://schemas.microsoft.com/office/drawing/2014/main" id="{8E08085E-8DB8-5113-4E27-5B59EDA0A1D2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29" name="Freeform: Shape 5428">
                <a:extLst>
                  <a:ext uri="{FF2B5EF4-FFF2-40B4-BE49-F238E27FC236}">
                    <a16:creationId xmlns:a16="http://schemas.microsoft.com/office/drawing/2014/main" id="{4FFD0415-8559-F3B5-A338-868EF9D07334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0" name="Freeform: Shape 5429">
                <a:extLst>
                  <a:ext uri="{FF2B5EF4-FFF2-40B4-BE49-F238E27FC236}">
                    <a16:creationId xmlns:a16="http://schemas.microsoft.com/office/drawing/2014/main" id="{97BD8A17-8D27-441E-53F8-53FD10D18513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1" name="Freeform: Shape 5430">
                <a:extLst>
                  <a:ext uri="{FF2B5EF4-FFF2-40B4-BE49-F238E27FC236}">
                    <a16:creationId xmlns:a16="http://schemas.microsoft.com/office/drawing/2014/main" id="{7A839892-2353-E8C8-EF14-482A63C6A7E5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2" name="Freeform: Shape 5431">
                <a:extLst>
                  <a:ext uri="{FF2B5EF4-FFF2-40B4-BE49-F238E27FC236}">
                    <a16:creationId xmlns:a16="http://schemas.microsoft.com/office/drawing/2014/main" id="{887CF887-3830-46A2-CA69-559C3F5C3A01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3" name="Freeform: Shape 5432">
                <a:extLst>
                  <a:ext uri="{FF2B5EF4-FFF2-40B4-BE49-F238E27FC236}">
                    <a16:creationId xmlns:a16="http://schemas.microsoft.com/office/drawing/2014/main" id="{A7DAB5E9-F0E6-955B-C9D9-F8367D644B0D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4" name="Oval 5433">
                <a:extLst>
                  <a:ext uri="{FF2B5EF4-FFF2-40B4-BE49-F238E27FC236}">
                    <a16:creationId xmlns:a16="http://schemas.microsoft.com/office/drawing/2014/main" id="{DD6B195B-4E3C-647A-CA10-23F68C129A84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35" name="Freeform: Shape 5434">
                <a:extLst>
                  <a:ext uri="{FF2B5EF4-FFF2-40B4-BE49-F238E27FC236}">
                    <a16:creationId xmlns:a16="http://schemas.microsoft.com/office/drawing/2014/main" id="{F7D1CBE4-579E-979C-BB9E-EFC6BA551C47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10" name="Freeform: Shape 5209">
              <a:extLst>
                <a:ext uri="{FF2B5EF4-FFF2-40B4-BE49-F238E27FC236}">
                  <a16:creationId xmlns:a16="http://schemas.microsoft.com/office/drawing/2014/main" id="{D9175B9D-8AB1-8996-6AEB-868A7532E220}"/>
                </a:ext>
              </a:extLst>
            </p:cNvPr>
            <p:cNvSpPr/>
            <p:nvPr/>
          </p:nvSpPr>
          <p:spPr>
            <a:xfrm>
              <a:off x="12966031" y="6265543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1" name="Oval 5210">
              <a:extLst>
                <a:ext uri="{FF2B5EF4-FFF2-40B4-BE49-F238E27FC236}">
                  <a16:creationId xmlns:a16="http://schemas.microsoft.com/office/drawing/2014/main" id="{575613AD-3200-EF51-CF51-51BF7638E223}"/>
                </a:ext>
              </a:extLst>
            </p:cNvPr>
            <p:cNvSpPr/>
            <p:nvPr/>
          </p:nvSpPr>
          <p:spPr>
            <a:xfrm>
              <a:off x="13727317" y="7084842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12" name="Group 5211">
              <a:extLst>
                <a:ext uri="{FF2B5EF4-FFF2-40B4-BE49-F238E27FC236}">
                  <a16:creationId xmlns:a16="http://schemas.microsoft.com/office/drawing/2014/main" id="{1F2E05A8-25EE-DAE7-0355-B7BC481501ED}"/>
                </a:ext>
              </a:extLst>
            </p:cNvPr>
            <p:cNvGrpSpPr/>
            <p:nvPr/>
          </p:nvGrpSpPr>
          <p:grpSpPr>
            <a:xfrm>
              <a:off x="14078290" y="7657411"/>
              <a:ext cx="442423" cy="453600"/>
              <a:chOff x="13508253" y="7979991"/>
              <a:chExt cx="442423" cy="453600"/>
            </a:xfrm>
          </p:grpSpPr>
          <p:pic>
            <p:nvPicPr>
              <p:cNvPr id="5424" name="Picture 5423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D1A84551-1BEA-CA78-2CB2-9954A97BA79E}"/>
                  </a:ext>
                </a:extLst>
              </p:cNvPr>
              <p:cNvPicPr/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5425" name="Rectangle 2993">
                <a:extLst>
                  <a:ext uri="{FF2B5EF4-FFF2-40B4-BE49-F238E27FC236}">
                    <a16:creationId xmlns:a16="http://schemas.microsoft.com/office/drawing/2014/main" id="{0979725E-F09C-819E-1C63-86B513742786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3" name="Group 5212">
              <a:extLst>
                <a:ext uri="{FF2B5EF4-FFF2-40B4-BE49-F238E27FC236}">
                  <a16:creationId xmlns:a16="http://schemas.microsoft.com/office/drawing/2014/main" id="{77003135-B5EF-DE35-9AA8-A7DF35C78DE2}"/>
                </a:ext>
              </a:extLst>
            </p:cNvPr>
            <p:cNvGrpSpPr/>
            <p:nvPr/>
          </p:nvGrpSpPr>
          <p:grpSpPr>
            <a:xfrm>
              <a:off x="12652500" y="6961665"/>
              <a:ext cx="541066" cy="610598"/>
              <a:chOff x="12082463" y="7284245"/>
              <a:chExt cx="541066" cy="610598"/>
            </a:xfrm>
          </p:grpSpPr>
          <p:sp>
            <p:nvSpPr>
              <p:cNvPr id="5419" name="Freeform: Shape 5418">
                <a:extLst>
                  <a:ext uri="{FF2B5EF4-FFF2-40B4-BE49-F238E27FC236}">
                    <a16:creationId xmlns:a16="http://schemas.microsoft.com/office/drawing/2014/main" id="{C134D25C-7A79-BDF3-CC6A-EE5CE8A5BDC0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20" name="Group 5419">
                <a:extLst>
                  <a:ext uri="{FF2B5EF4-FFF2-40B4-BE49-F238E27FC236}">
                    <a16:creationId xmlns:a16="http://schemas.microsoft.com/office/drawing/2014/main" id="{647FA0DC-6B52-017C-70BF-B013596A1F46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5421" name="Freeform: Shape 5420">
                  <a:extLst>
                    <a:ext uri="{FF2B5EF4-FFF2-40B4-BE49-F238E27FC236}">
                      <a16:creationId xmlns:a16="http://schemas.microsoft.com/office/drawing/2014/main" id="{1C207F1F-3FF1-EA2C-3CC9-8FF71437B0D1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2" name="Freeform: Shape 5421">
                  <a:extLst>
                    <a:ext uri="{FF2B5EF4-FFF2-40B4-BE49-F238E27FC236}">
                      <a16:creationId xmlns:a16="http://schemas.microsoft.com/office/drawing/2014/main" id="{B2619139-ED2F-5C3E-B015-065943BB0B5C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23" name="Rectangle 3078">
                  <a:extLst>
                    <a:ext uri="{FF2B5EF4-FFF2-40B4-BE49-F238E27FC236}">
                      <a16:creationId xmlns:a16="http://schemas.microsoft.com/office/drawing/2014/main" id="{17602993-2ADE-1C8C-54BB-BBCD9A1F0BD9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4" name="Group 5213">
              <a:extLst>
                <a:ext uri="{FF2B5EF4-FFF2-40B4-BE49-F238E27FC236}">
                  <a16:creationId xmlns:a16="http://schemas.microsoft.com/office/drawing/2014/main" id="{C81FA7AD-6122-BF57-120E-07132A1B0DFE}"/>
                </a:ext>
              </a:extLst>
            </p:cNvPr>
            <p:cNvGrpSpPr/>
            <p:nvPr/>
          </p:nvGrpSpPr>
          <p:grpSpPr>
            <a:xfrm>
              <a:off x="12833475" y="7197408"/>
              <a:ext cx="479341" cy="553795"/>
              <a:chOff x="12263438" y="7519988"/>
              <a:chExt cx="479341" cy="553795"/>
            </a:xfrm>
          </p:grpSpPr>
          <p:sp>
            <p:nvSpPr>
              <p:cNvPr id="5416" name="Freeform: Shape 5415">
                <a:extLst>
                  <a:ext uri="{FF2B5EF4-FFF2-40B4-BE49-F238E27FC236}">
                    <a16:creationId xmlns:a16="http://schemas.microsoft.com/office/drawing/2014/main" id="{A179DE8F-AF32-5854-25EE-335A788A5FC7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7" name="Freeform: Shape 5416">
                <a:extLst>
                  <a:ext uri="{FF2B5EF4-FFF2-40B4-BE49-F238E27FC236}">
                    <a16:creationId xmlns:a16="http://schemas.microsoft.com/office/drawing/2014/main" id="{A0702715-1FE3-CCA4-62D9-FA81DFA19276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8" name="Rectangle 3073">
                <a:extLst>
                  <a:ext uri="{FF2B5EF4-FFF2-40B4-BE49-F238E27FC236}">
                    <a16:creationId xmlns:a16="http://schemas.microsoft.com/office/drawing/2014/main" id="{F3A4C2B7-8486-3B09-5E03-C1624369613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5" name="Group 5214">
              <a:extLst>
                <a:ext uri="{FF2B5EF4-FFF2-40B4-BE49-F238E27FC236}">
                  <a16:creationId xmlns:a16="http://schemas.microsoft.com/office/drawing/2014/main" id="{CCF70651-8CD4-E84C-A8CD-49BE826206FD}"/>
                </a:ext>
              </a:extLst>
            </p:cNvPr>
            <p:cNvGrpSpPr/>
            <p:nvPr/>
          </p:nvGrpSpPr>
          <p:grpSpPr>
            <a:xfrm>
              <a:off x="12747467" y="7006909"/>
              <a:ext cx="276508" cy="361084"/>
              <a:chOff x="12177430" y="7329489"/>
              <a:chExt cx="276508" cy="361084"/>
            </a:xfrm>
          </p:grpSpPr>
          <p:sp>
            <p:nvSpPr>
              <p:cNvPr id="5413" name="Freeform: Shape 5412">
                <a:extLst>
                  <a:ext uri="{FF2B5EF4-FFF2-40B4-BE49-F238E27FC236}">
                    <a16:creationId xmlns:a16="http://schemas.microsoft.com/office/drawing/2014/main" id="{CF37C5AE-F707-F8CA-F4A7-E9862E103AAE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4" name="Freeform: Shape 5413">
                <a:extLst>
                  <a:ext uri="{FF2B5EF4-FFF2-40B4-BE49-F238E27FC236}">
                    <a16:creationId xmlns:a16="http://schemas.microsoft.com/office/drawing/2014/main" id="{794A1E73-BD34-C4B7-9F48-C8CD2A59FCF0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15" name="Rectangle 3080">
                <a:extLst>
                  <a:ext uri="{FF2B5EF4-FFF2-40B4-BE49-F238E27FC236}">
                    <a16:creationId xmlns:a16="http://schemas.microsoft.com/office/drawing/2014/main" id="{A1491175-C746-6ACC-868A-9C8498F0435B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6" name="Group 5215">
              <a:extLst>
                <a:ext uri="{FF2B5EF4-FFF2-40B4-BE49-F238E27FC236}">
                  <a16:creationId xmlns:a16="http://schemas.microsoft.com/office/drawing/2014/main" id="{06990371-D279-81C9-FFBA-D8751430C851}"/>
                </a:ext>
              </a:extLst>
            </p:cNvPr>
            <p:cNvGrpSpPr/>
            <p:nvPr/>
          </p:nvGrpSpPr>
          <p:grpSpPr>
            <a:xfrm>
              <a:off x="12740353" y="6980609"/>
              <a:ext cx="226142" cy="272989"/>
              <a:chOff x="12170316" y="7303189"/>
              <a:chExt cx="226142" cy="272989"/>
            </a:xfrm>
          </p:grpSpPr>
          <p:sp>
            <p:nvSpPr>
              <p:cNvPr id="5407" name="Rectangle 3065">
                <a:extLst>
                  <a:ext uri="{FF2B5EF4-FFF2-40B4-BE49-F238E27FC236}">
                    <a16:creationId xmlns:a16="http://schemas.microsoft.com/office/drawing/2014/main" id="{4FCF728B-493B-5A80-E295-83F74D4391AE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08" name="Group 5407">
                <a:extLst>
                  <a:ext uri="{FF2B5EF4-FFF2-40B4-BE49-F238E27FC236}">
                    <a16:creationId xmlns:a16="http://schemas.microsoft.com/office/drawing/2014/main" id="{CC40DEA2-4D64-2ABE-72EE-90647A5E684B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5409" name="Freeform: Shape 5408">
                  <a:extLst>
                    <a:ext uri="{FF2B5EF4-FFF2-40B4-BE49-F238E27FC236}">
                      <a16:creationId xmlns:a16="http://schemas.microsoft.com/office/drawing/2014/main" id="{88ADC92A-0E8D-5E6C-6E76-C9502C85C111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0" name="Freeform: Shape 5409">
                  <a:extLst>
                    <a:ext uri="{FF2B5EF4-FFF2-40B4-BE49-F238E27FC236}">
                      <a16:creationId xmlns:a16="http://schemas.microsoft.com/office/drawing/2014/main" id="{51B873C6-25E1-E26C-B414-4F53ECB8DA2B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1" name="Freeform: Shape 5410">
                  <a:extLst>
                    <a:ext uri="{FF2B5EF4-FFF2-40B4-BE49-F238E27FC236}">
                      <a16:creationId xmlns:a16="http://schemas.microsoft.com/office/drawing/2014/main" id="{A1FF14FA-B540-2390-A43F-3AC778E5FF19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12" name="Freeform: Shape 5411">
                  <a:extLst>
                    <a:ext uri="{FF2B5EF4-FFF2-40B4-BE49-F238E27FC236}">
                      <a16:creationId xmlns:a16="http://schemas.microsoft.com/office/drawing/2014/main" id="{C9B1304F-CC5A-14B2-0C73-65ED3484168E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17" name="Group 5216">
              <a:extLst>
                <a:ext uri="{FF2B5EF4-FFF2-40B4-BE49-F238E27FC236}">
                  <a16:creationId xmlns:a16="http://schemas.microsoft.com/office/drawing/2014/main" id="{DE077763-7118-47F4-325E-3BE1CEC3C063}"/>
                </a:ext>
              </a:extLst>
            </p:cNvPr>
            <p:cNvGrpSpPr/>
            <p:nvPr/>
          </p:nvGrpSpPr>
          <p:grpSpPr>
            <a:xfrm>
              <a:off x="13050668" y="7348686"/>
              <a:ext cx="784152" cy="684227"/>
              <a:chOff x="12480631" y="7671266"/>
              <a:chExt cx="784152" cy="684227"/>
            </a:xfrm>
          </p:grpSpPr>
          <p:sp>
            <p:nvSpPr>
              <p:cNvPr id="5380" name="Freeform: Shape 5379">
                <a:extLst>
                  <a:ext uri="{FF2B5EF4-FFF2-40B4-BE49-F238E27FC236}">
                    <a16:creationId xmlns:a16="http://schemas.microsoft.com/office/drawing/2014/main" id="{0AFDF693-2C8B-FB4A-86B9-4128001109FD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81" name="Group 5380">
                <a:extLst>
                  <a:ext uri="{FF2B5EF4-FFF2-40B4-BE49-F238E27FC236}">
                    <a16:creationId xmlns:a16="http://schemas.microsoft.com/office/drawing/2014/main" id="{6FF3A293-A72F-A767-9F34-767F9EC06046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5382" name="Rectangle 3043">
                  <a:extLst>
                    <a:ext uri="{FF2B5EF4-FFF2-40B4-BE49-F238E27FC236}">
                      <a16:creationId xmlns:a16="http://schemas.microsoft.com/office/drawing/2014/main" id="{48AA2D59-C809-2766-A9EA-BE8E8FC84902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83" name="Group 5382">
                  <a:extLst>
                    <a:ext uri="{FF2B5EF4-FFF2-40B4-BE49-F238E27FC236}">
                      <a16:creationId xmlns:a16="http://schemas.microsoft.com/office/drawing/2014/main" id="{63E0F52F-5B85-A4A6-F343-FA75B0FE62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5384" name="Freeform: Shape 5383">
                    <a:extLst>
                      <a:ext uri="{FF2B5EF4-FFF2-40B4-BE49-F238E27FC236}">
                        <a16:creationId xmlns:a16="http://schemas.microsoft.com/office/drawing/2014/main" id="{6D83DFB9-8D75-CFC3-80D0-210AC0DBCABC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5" name="Freeform: Shape 5384">
                    <a:extLst>
                      <a:ext uri="{FF2B5EF4-FFF2-40B4-BE49-F238E27FC236}">
                        <a16:creationId xmlns:a16="http://schemas.microsoft.com/office/drawing/2014/main" id="{E7CBE29F-78E5-E759-8F74-CB92C4C425DE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6" name="Freeform: Shape 5385">
                    <a:extLst>
                      <a:ext uri="{FF2B5EF4-FFF2-40B4-BE49-F238E27FC236}">
                        <a16:creationId xmlns:a16="http://schemas.microsoft.com/office/drawing/2014/main" id="{F4E1845E-54DC-1D2F-A976-2368D064AB28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7" name="Rectangle 3040">
                    <a:extLst>
                      <a:ext uri="{FF2B5EF4-FFF2-40B4-BE49-F238E27FC236}">
                        <a16:creationId xmlns:a16="http://schemas.microsoft.com/office/drawing/2014/main" id="{B5E1F37F-C6A3-F6B1-A966-36859C06AC0E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8" name="Rectangle 3041">
                    <a:extLst>
                      <a:ext uri="{FF2B5EF4-FFF2-40B4-BE49-F238E27FC236}">
                        <a16:creationId xmlns:a16="http://schemas.microsoft.com/office/drawing/2014/main" id="{12532053-2226-C1B4-7D89-E15A89BF14F3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89" name="Group 5388">
                    <a:extLst>
                      <a:ext uri="{FF2B5EF4-FFF2-40B4-BE49-F238E27FC236}">
                        <a16:creationId xmlns:a16="http://schemas.microsoft.com/office/drawing/2014/main" id="{28BFC9C5-C3D1-8253-C6B3-914DD41996F1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5390" name="Group 5389">
                      <a:extLst>
                        <a:ext uri="{FF2B5EF4-FFF2-40B4-BE49-F238E27FC236}">
                          <a16:creationId xmlns:a16="http://schemas.microsoft.com/office/drawing/2014/main" id="{2116BF23-CC2C-2094-5D76-A6FC5292AB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5404" name="Rectangle 3028">
                        <a:extLst>
                          <a:ext uri="{FF2B5EF4-FFF2-40B4-BE49-F238E27FC236}">
                            <a16:creationId xmlns:a16="http://schemas.microsoft.com/office/drawing/2014/main" id="{3C7070BB-DF12-589B-1E7C-5FE9915B0E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5" name="Rectangle 3028">
                        <a:extLst>
                          <a:ext uri="{FF2B5EF4-FFF2-40B4-BE49-F238E27FC236}">
                            <a16:creationId xmlns:a16="http://schemas.microsoft.com/office/drawing/2014/main" id="{C91B54C3-ACC8-73DA-CC1E-BA4703C217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406" name="Rectangle 3032">
                        <a:extLst>
                          <a:ext uri="{FF2B5EF4-FFF2-40B4-BE49-F238E27FC236}">
                            <a16:creationId xmlns:a16="http://schemas.microsoft.com/office/drawing/2014/main" id="{73A53242-07AB-CE6D-619A-AAD60B6859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5391" name="Group 5390">
                      <a:extLst>
                        <a:ext uri="{FF2B5EF4-FFF2-40B4-BE49-F238E27FC236}">
                          <a16:creationId xmlns:a16="http://schemas.microsoft.com/office/drawing/2014/main" id="{4D1C6A11-149E-3A37-7ED7-13848F52F8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5392" name="Freeform: Shape 5391">
                        <a:extLst>
                          <a:ext uri="{FF2B5EF4-FFF2-40B4-BE49-F238E27FC236}">
                            <a16:creationId xmlns:a16="http://schemas.microsoft.com/office/drawing/2014/main" id="{9B51DF17-9A05-26FF-14FD-D21468A49E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3" name="Freeform: Shape 5392">
                        <a:extLst>
                          <a:ext uri="{FF2B5EF4-FFF2-40B4-BE49-F238E27FC236}">
                            <a16:creationId xmlns:a16="http://schemas.microsoft.com/office/drawing/2014/main" id="{38FA6BDE-ACAE-1705-B9A3-0B9084A0F793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4" name="Freeform: Shape 5393">
                        <a:extLst>
                          <a:ext uri="{FF2B5EF4-FFF2-40B4-BE49-F238E27FC236}">
                            <a16:creationId xmlns:a16="http://schemas.microsoft.com/office/drawing/2014/main" id="{E362F653-C5DF-4C6E-4DAB-537DCEC3A68A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5" name="Freeform: Shape 5394">
                        <a:extLst>
                          <a:ext uri="{FF2B5EF4-FFF2-40B4-BE49-F238E27FC236}">
                            <a16:creationId xmlns:a16="http://schemas.microsoft.com/office/drawing/2014/main" id="{68A91ADF-8B77-A463-3749-143F128D1A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6" name="Freeform: Shape 5395">
                        <a:extLst>
                          <a:ext uri="{FF2B5EF4-FFF2-40B4-BE49-F238E27FC236}">
                            <a16:creationId xmlns:a16="http://schemas.microsoft.com/office/drawing/2014/main" id="{EB6FD350-4634-110D-6C22-E7E17E6ABF3C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97" name="Freeform: Shape 5396">
                        <a:extLst>
                          <a:ext uri="{FF2B5EF4-FFF2-40B4-BE49-F238E27FC236}">
                            <a16:creationId xmlns:a16="http://schemas.microsoft.com/office/drawing/2014/main" id="{8E0C4179-418B-6998-C914-9E5A666485E1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5398" name="Group 5397">
                        <a:extLst>
                          <a:ext uri="{FF2B5EF4-FFF2-40B4-BE49-F238E27FC236}">
                            <a16:creationId xmlns:a16="http://schemas.microsoft.com/office/drawing/2014/main" id="{AE83D449-6EB6-C5AE-1F05-1D2FCE6C324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5399" name="Freeform: Shape 5398">
                          <a:extLst>
                            <a:ext uri="{FF2B5EF4-FFF2-40B4-BE49-F238E27FC236}">
                              <a16:creationId xmlns:a16="http://schemas.microsoft.com/office/drawing/2014/main" id="{8C465038-B83A-1F6F-B934-F0EFB98EA0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0" name="Freeform: Shape 5399">
                          <a:extLst>
                            <a:ext uri="{FF2B5EF4-FFF2-40B4-BE49-F238E27FC236}">
                              <a16:creationId xmlns:a16="http://schemas.microsoft.com/office/drawing/2014/main" id="{1CBF3E38-8E84-3D96-A902-D928189ED0E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1" name="Freeform: Shape 5400">
                          <a:extLst>
                            <a:ext uri="{FF2B5EF4-FFF2-40B4-BE49-F238E27FC236}">
                              <a16:creationId xmlns:a16="http://schemas.microsoft.com/office/drawing/2014/main" id="{14C27368-D616-834F-F7AB-1530B693064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2" name="Freeform: Shape 5401">
                          <a:extLst>
                            <a:ext uri="{FF2B5EF4-FFF2-40B4-BE49-F238E27FC236}">
                              <a16:creationId xmlns:a16="http://schemas.microsoft.com/office/drawing/2014/main" id="{3031821C-B1C6-C218-66DB-72B7A0B71B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5403" name="Freeform: Shape 5402">
                          <a:extLst>
                            <a:ext uri="{FF2B5EF4-FFF2-40B4-BE49-F238E27FC236}">
                              <a16:creationId xmlns:a16="http://schemas.microsoft.com/office/drawing/2014/main" id="{366933D8-29DC-AB72-CBC7-05E1F67EBC8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5218" name="Group 5217">
              <a:extLst>
                <a:ext uri="{FF2B5EF4-FFF2-40B4-BE49-F238E27FC236}">
                  <a16:creationId xmlns:a16="http://schemas.microsoft.com/office/drawing/2014/main" id="{C5162BC1-B3E4-88A0-3939-C98205ED6DE4}"/>
                </a:ext>
              </a:extLst>
            </p:cNvPr>
            <p:cNvGrpSpPr/>
            <p:nvPr/>
          </p:nvGrpSpPr>
          <p:grpSpPr>
            <a:xfrm>
              <a:off x="12726782" y="7571334"/>
              <a:ext cx="1003074" cy="1006250"/>
              <a:chOff x="12213895" y="7984402"/>
              <a:chExt cx="1003074" cy="1006250"/>
            </a:xfrm>
          </p:grpSpPr>
          <p:grpSp>
            <p:nvGrpSpPr>
              <p:cNvPr id="5342" name="Group 5341">
                <a:extLst>
                  <a:ext uri="{FF2B5EF4-FFF2-40B4-BE49-F238E27FC236}">
                    <a16:creationId xmlns:a16="http://schemas.microsoft.com/office/drawing/2014/main" id="{7FDA1905-32C8-3928-0297-258D93788099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5344" name="Group 5343">
                  <a:extLst>
                    <a:ext uri="{FF2B5EF4-FFF2-40B4-BE49-F238E27FC236}">
                      <a16:creationId xmlns:a16="http://schemas.microsoft.com/office/drawing/2014/main" id="{AD5F1EBF-7A87-82AE-6589-5378FC4466A5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347" name="Oval 5346">
                    <a:extLst>
                      <a:ext uri="{FF2B5EF4-FFF2-40B4-BE49-F238E27FC236}">
                        <a16:creationId xmlns:a16="http://schemas.microsoft.com/office/drawing/2014/main" id="{4F0B8DEA-05E1-9EEE-C903-58C6AE9AE3BD}"/>
                      </a:ext>
                    </a:extLst>
                  </p:cNvPr>
                  <p:cNvSpPr/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8" name="Freeform: Shape 5347">
                    <a:extLst>
                      <a:ext uri="{FF2B5EF4-FFF2-40B4-BE49-F238E27FC236}">
                        <a16:creationId xmlns:a16="http://schemas.microsoft.com/office/drawing/2014/main" id="{13830CE9-C0B7-3A2B-C31E-B538A75CA6D0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9" name="Freeform: Shape 5348">
                    <a:extLst>
                      <a:ext uri="{FF2B5EF4-FFF2-40B4-BE49-F238E27FC236}">
                        <a16:creationId xmlns:a16="http://schemas.microsoft.com/office/drawing/2014/main" id="{FC4289BA-720A-F3E4-58E3-B856F5DBC3DE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0" name="Freeform: Shape 5349">
                    <a:extLst>
                      <a:ext uri="{FF2B5EF4-FFF2-40B4-BE49-F238E27FC236}">
                        <a16:creationId xmlns:a16="http://schemas.microsoft.com/office/drawing/2014/main" id="{4D8B2DF4-CEF1-84A6-53BE-59B12A25C2CA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1" name="Freeform: Shape 5350">
                    <a:extLst>
                      <a:ext uri="{FF2B5EF4-FFF2-40B4-BE49-F238E27FC236}">
                        <a16:creationId xmlns:a16="http://schemas.microsoft.com/office/drawing/2014/main" id="{9BE2F09A-6F40-5990-1133-E9376F4BDCDD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2" name="Freeform: Shape 5351">
                    <a:extLst>
                      <a:ext uri="{FF2B5EF4-FFF2-40B4-BE49-F238E27FC236}">
                        <a16:creationId xmlns:a16="http://schemas.microsoft.com/office/drawing/2014/main" id="{5F04BCA4-7B4B-51D6-ED40-66C934BA69F3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3" name="Freeform: Shape 5352">
                    <a:extLst>
                      <a:ext uri="{FF2B5EF4-FFF2-40B4-BE49-F238E27FC236}">
                        <a16:creationId xmlns:a16="http://schemas.microsoft.com/office/drawing/2014/main" id="{7161B427-901B-2650-43CC-78ACAD2A021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354" name="Group 5353">
                    <a:extLst>
                      <a:ext uri="{FF2B5EF4-FFF2-40B4-BE49-F238E27FC236}">
                        <a16:creationId xmlns:a16="http://schemas.microsoft.com/office/drawing/2014/main" id="{13323ADB-7A63-6020-1C16-B2A7442D2068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5365" name="Group 5364">
                      <a:extLst>
                        <a:ext uri="{FF2B5EF4-FFF2-40B4-BE49-F238E27FC236}">
                          <a16:creationId xmlns:a16="http://schemas.microsoft.com/office/drawing/2014/main" id="{7BC91B44-8C91-587B-281C-E74E550F8600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5376" name="Oval 5375">
                        <a:extLst>
                          <a:ext uri="{FF2B5EF4-FFF2-40B4-BE49-F238E27FC236}">
                            <a16:creationId xmlns:a16="http://schemas.microsoft.com/office/drawing/2014/main" id="{E2B2A373-E294-A830-8F78-F0A3B3580E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7" name="Oval 5376">
                        <a:extLst>
                          <a:ext uri="{FF2B5EF4-FFF2-40B4-BE49-F238E27FC236}">
                            <a16:creationId xmlns:a16="http://schemas.microsoft.com/office/drawing/2014/main" id="{8749F365-4C7C-19B5-A06F-C4973CE58A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8" name="Oval 5377">
                        <a:extLst>
                          <a:ext uri="{FF2B5EF4-FFF2-40B4-BE49-F238E27FC236}">
                            <a16:creationId xmlns:a16="http://schemas.microsoft.com/office/drawing/2014/main" id="{AF81B6B8-BED3-E8EC-C392-B71F56C4FF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9" name="Oval 5378">
                        <a:extLst>
                          <a:ext uri="{FF2B5EF4-FFF2-40B4-BE49-F238E27FC236}">
                            <a16:creationId xmlns:a16="http://schemas.microsoft.com/office/drawing/2014/main" id="{12488C0E-36F3-CE9E-6E4E-6FA39DF375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5366" name="Oval 5365">
                      <a:extLst>
                        <a:ext uri="{FF2B5EF4-FFF2-40B4-BE49-F238E27FC236}">
                          <a16:creationId xmlns:a16="http://schemas.microsoft.com/office/drawing/2014/main" id="{3B88A4AA-9964-4CB5-1DD0-2F1951B0F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7" name="Oval 5366">
                      <a:extLst>
                        <a:ext uri="{FF2B5EF4-FFF2-40B4-BE49-F238E27FC236}">
                          <a16:creationId xmlns:a16="http://schemas.microsoft.com/office/drawing/2014/main" id="{54B001B5-9967-E144-1B35-21386A8AA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8" name="Oval 5367">
                      <a:extLst>
                        <a:ext uri="{FF2B5EF4-FFF2-40B4-BE49-F238E27FC236}">
                          <a16:creationId xmlns:a16="http://schemas.microsoft.com/office/drawing/2014/main" id="{455FF661-6DB8-1A18-456A-FED58ECAE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69" name="Oval 5368">
                      <a:extLst>
                        <a:ext uri="{FF2B5EF4-FFF2-40B4-BE49-F238E27FC236}">
                          <a16:creationId xmlns:a16="http://schemas.microsoft.com/office/drawing/2014/main" id="{F2053FCC-37BC-6B30-9E1E-2728AD00C0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370" name="Oval 5369">
                      <a:extLst>
                        <a:ext uri="{FF2B5EF4-FFF2-40B4-BE49-F238E27FC236}">
                          <a16:creationId xmlns:a16="http://schemas.microsoft.com/office/drawing/2014/main" id="{A4682367-C32A-E7D3-59DD-AB2098B20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5371" name="Group 5370">
                      <a:extLst>
                        <a:ext uri="{FF2B5EF4-FFF2-40B4-BE49-F238E27FC236}">
                          <a16:creationId xmlns:a16="http://schemas.microsoft.com/office/drawing/2014/main" id="{F1450E7D-E70B-4408-CBBC-1CDB4717DC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5372" name="Oval 5371">
                        <a:extLst>
                          <a:ext uri="{FF2B5EF4-FFF2-40B4-BE49-F238E27FC236}">
                            <a16:creationId xmlns:a16="http://schemas.microsoft.com/office/drawing/2014/main" id="{D12EE2F0-30EC-7733-4053-EBB337B887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3" name="Oval 5372">
                        <a:extLst>
                          <a:ext uri="{FF2B5EF4-FFF2-40B4-BE49-F238E27FC236}">
                            <a16:creationId xmlns:a16="http://schemas.microsoft.com/office/drawing/2014/main" id="{73D56877-7DDF-A773-38BF-2E19E397F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4" name="Oval 5373">
                        <a:extLst>
                          <a:ext uri="{FF2B5EF4-FFF2-40B4-BE49-F238E27FC236}">
                            <a16:creationId xmlns:a16="http://schemas.microsoft.com/office/drawing/2014/main" id="{1D99CF7F-159E-4767-07F5-D532A6AEA2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5375" name="Oval 5374">
                        <a:extLst>
                          <a:ext uri="{FF2B5EF4-FFF2-40B4-BE49-F238E27FC236}">
                            <a16:creationId xmlns:a16="http://schemas.microsoft.com/office/drawing/2014/main" id="{AC7D149E-7339-C2E5-9E0D-2B33629176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5355" name="Freeform: Shape 5354">
                    <a:extLst>
                      <a:ext uri="{FF2B5EF4-FFF2-40B4-BE49-F238E27FC236}">
                        <a16:creationId xmlns:a16="http://schemas.microsoft.com/office/drawing/2014/main" id="{40B94436-5CD3-9576-018A-724DA8789660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6" name="Freeform: Shape 5355">
                    <a:extLst>
                      <a:ext uri="{FF2B5EF4-FFF2-40B4-BE49-F238E27FC236}">
                        <a16:creationId xmlns:a16="http://schemas.microsoft.com/office/drawing/2014/main" id="{0747C756-ACBE-C5ED-29EF-BC1E3F82A0DC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7" name="Freeform: Shape 5356">
                    <a:extLst>
                      <a:ext uri="{FF2B5EF4-FFF2-40B4-BE49-F238E27FC236}">
                        <a16:creationId xmlns:a16="http://schemas.microsoft.com/office/drawing/2014/main" id="{EA2DB271-CD4C-8EFD-E449-0C43C09AE0EC}"/>
                      </a:ext>
                    </a:extLst>
                  </p:cNvPr>
                  <p:cNvSpPr/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8" name="Freeform: Shape 5357">
                    <a:extLst>
                      <a:ext uri="{FF2B5EF4-FFF2-40B4-BE49-F238E27FC236}">
                        <a16:creationId xmlns:a16="http://schemas.microsoft.com/office/drawing/2014/main" id="{8FC2600E-077F-D230-C80B-0C6D4068C3AC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9" name="Freeform: Shape 5358">
                    <a:extLst>
                      <a:ext uri="{FF2B5EF4-FFF2-40B4-BE49-F238E27FC236}">
                        <a16:creationId xmlns:a16="http://schemas.microsoft.com/office/drawing/2014/main" id="{C273E4DC-173A-5DB0-D925-BDF2556D210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0" name="Freeform: Shape 5359">
                    <a:extLst>
                      <a:ext uri="{FF2B5EF4-FFF2-40B4-BE49-F238E27FC236}">
                        <a16:creationId xmlns:a16="http://schemas.microsoft.com/office/drawing/2014/main" id="{22F68523-D5F0-A234-EAC3-85E0EFE1399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1" name="Freeform: Shape 5360">
                    <a:extLst>
                      <a:ext uri="{FF2B5EF4-FFF2-40B4-BE49-F238E27FC236}">
                        <a16:creationId xmlns:a16="http://schemas.microsoft.com/office/drawing/2014/main" id="{936ED1B7-B3E2-4119-5262-8EB2C489DB0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2" name="Freeform: Shape 5361">
                    <a:extLst>
                      <a:ext uri="{FF2B5EF4-FFF2-40B4-BE49-F238E27FC236}">
                        <a16:creationId xmlns:a16="http://schemas.microsoft.com/office/drawing/2014/main" id="{E999339F-F724-9F79-BCF8-15EEEF9BD9F2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3" name="Freeform: Shape 5362">
                    <a:extLst>
                      <a:ext uri="{FF2B5EF4-FFF2-40B4-BE49-F238E27FC236}">
                        <a16:creationId xmlns:a16="http://schemas.microsoft.com/office/drawing/2014/main" id="{8C4A7804-467B-C6E9-DEE7-A8F8EF6588AA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4" name="Oval 5363">
                    <a:extLst>
                      <a:ext uri="{FF2B5EF4-FFF2-40B4-BE49-F238E27FC236}">
                        <a16:creationId xmlns:a16="http://schemas.microsoft.com/office/drawing/2014/main" id="{496B3100-1C65-D634-B3B5-C66AB190F0B0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5345" name="Freeform: Shape 5344">
                  <a:extLst>
                    <a:ext uri="{FF2B5EF4-FFF2-40B4-BE49-F238E27FC236}">
                      <a16:creationId xmlns:a16="http://schemas.microsoft.com/office/drawing/2014/main" id="{CA88CA7C-2BB0-F23D-370F-91DB3D3BD8AB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6" name="Freeform: Shape 5345">
                  <a:extLst>
                    <a:ext uri="{FF2B5EF4-FFF2-40B4-BE49-F238E27FC236}">
                      <a16:creationId xmlns:a16="http://schemas.microsoft.com/office/drawing/2014/main" id="{9CFBCDD0-8E0F-085F-05EF-0663CA67261A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343" name="Freeform: Shape 5342">
                <a:extLst>
                  <a:ext uri="{FF2B5EF4-FFF2-40B4-BE49-F238E27FC236}">
                    <a16:creationId xmlns:a16="http://schemas.microsoft.com/office/drawing/2014/main" id="{126C4091-690C-EF08-7906-BACB2F8ACC01}"/>
                  </a:ext>
                </a:extLst>
              </p:cNvPr>
              <p:cNvSpPr/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19" name="Group 5218">
              <a:extLst>
                <a:ext uri="{FF2B5EF4-FFF2-40B4-BE49-F238E27FC236}">
                  <a16:creationId xmlns:a16="http://schemas.microsoft.com/office/drawing/2014/main" id="{614CDFD0-29CF-FD7A-A77F-00148536D4B0}"/>
                </a:ext>
              </a:extLst>
            </p:cNvPr>
            <p:cNvGrpSpPr/>
            <p:nvPr/>
          </p:nvGrpSpPr>
          <p:grpSpPr>
            <a:xfrm>
              <a:off x="12830841" y="7171110"/>
              <a:ext cx="372042" cy="337282"/>
              <a:chOff x="12260804" y="7493690"/>
              <a:chExt cx="372042" cy="337282"/>
            </a:xfrm>
          </p:grpSpPr>
          <p:sp>
            <p:nvSpPr>
              <p:cNvPr id="5336" name="Rectangle 3065">
                <a:extLst>
                  <a:ext uri="{FF2B5EF4-FFF2-40B4-BE49-F238E27FC236}">
                    <a16:creationId xmlns:a16="http://schemas.microsoft.com/office/drawing/2014/main" id="{A3571501-03D1-CF3F-1336-B930ABC55102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7" name="Group 5336">
                <a:extLst>
                  <a:ext uri="{FF2B5EF4-FFF2-40B4-BE49-F238E27FC236}">
                    <a16:creationId xmlns:a16="http://schemas.microsoft.com/office/drawing/2014/main" id="{852D4773-D47F-D120-21BE-61BF3ED0DE29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5338" name="Freeform: Shape 5337">
                  <a:extLst>
                    <a:ext uri="{FF2B5EF4-FFF2-40B4-BE49-F238E27FC236}">
                      <a16:creationId xmlns:a16="http://schemas.microsoft.com/office/drawing/2014/main" id="{AA079AE7-1FD9-E54C-2F81-585AAD556F0E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9" name="Freeform: Shape 5338">
                  <a:extLst>
                    <a:ext uri="{FF2B5EF4-FFF2-40B4-BE49-F238E27FC236}">
                      <a16:creationId xmlns:a16="http://schemas.microsoft.com/office/drawing/2014/main" id="{F1565D7F-F162-7AAF-B27A-ECA1CA286F37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0" name="Freeform: Shape 5339">
                  <a:extLst>
                    <a:ext uri="{FF2B5EF4-FFF2-40B4-BE49-F238E27FC236}">
                      <a16:creationId xmlns:a16="http://schemas.microsoft.com/office/drawing/2014/main" id="{043240E7-8241-A889-1585-618166E05044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41" name="Freeform: Shape 5340">
                  <a:extLst>
                    <a:ext uri="{FF2B5EF4-FFF2-40B4-BE49-F238E27FC236}">
                      <a16:creationId xmlns:a16="http://schemas.microsoft.com/office/drawing/2014/main" id="{E23C887C-42F8-6ECA-E05E-11923E1BFC8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0" name="Group 5219">
              <a:extLst>
                <a:ext uri="{FF2B5EF4-FFF2-40B4-BE49-F238E27FC236}">
                  <a16:creationId xmlns:a16="http://schemas.microsoft.com/office/drawing/2014/main" id="{8219DC26-FBF2-C64C-554D-418A96A73E9D}"/>
                </a:ext>
              </a:extLst>
            </p:cNvPr>
            <p:cNvGrpSpPr/>
            <p:nvPr/>
          </p:nvGrpSpPr>
          <p:grpSpPr>
            <a:xfrm>
              <a:off x="12642958" y="6938055"/>
              <a:ext cx="462280" cy="469607"/>
              <a:chOff x="12072921" y="7260635"/>
              <a:chExt cx="462280" cy="469607"/>
            </a:xfrm>
          </p:grpSpPr>
          <p:sp>
            <p:nvSpPr>
              <p:cNvPr id="5330" name="Rectangle 3065">
                <a:extLst>
                  <a:ext uri="{FF2B5EF4-FFF2-40B4-BE49-F238E27FC236}">
                    <a16:creationId xmlns:a16="http://schemas.microsoft.com/office/drawing/2014/main" id="{D47E4536-2F0D-677F-9955-7A697912AD29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31" name="Group 5330">
                <a:extLst>
                  <a:ext uri="{FF2B5EF4-FFF2-40B4-BE49-F238E27FC236}">
                    <a16:creationId xmlns:a16="http://schemas.microsoft.com/office/drawing/2014/main" id="{CE75BFE0-5320-240F-5B6A-C442A720FAE6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5332" name="Freeform: Shape 5331">
                  <a:extLst>
                    <a:ext uri="{FF2B5EF4-FFF2-40B4-BE49-F238E27FC236}">
                      <a16:creationId xmlns:a16="http://schemas.microsoft.com/office/drawing/2014/main" id="{D62875AF-53E5-3D6B-3EC7-7BB571C9CD56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3" name="Freeform: Shape 5332">
                  <a:extLst>
                    <a:ext uri="{FF2B5EF4-FFF2-40B4-BE49-F238E27FC236}">
                      <a16:creationId xmlns:a16="http://schemas.microsoft.com/office/drawing/2014/main" id="{B504CB85-2788-1BCB-ACCB-2A8F24ECEF6F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4" name="Freeform: Shape 5333">
                  <a:extLst>
                    <a:ext uri="{FF2B5EF4-FFF2-40B4-BE49-F238E27FC236}">
                      <a16:creationId xmlns:a16="http://schemas.microsoft.com/office/drawing/2014/main" id="{2851BF42-2D87-2E69-5B00-5CF7B53BF99D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35" name="Freeform: Shape 5334">
                  <a:extLst>
                    <a:ext uri="{FF2B5EF4-FFF2-40B4-BE49-F238E27FC236}">
                      <a16:creationId xmlns:a16="http://schemas.microsoft.com/office/drawing/2014/main" id="{49AB1DE6-E57F-6B11-58D0-7C3EDE831013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5221" name="Oval 5220">
              <a:extLst>
                <a:ext uri="{FF2B5EF4-FFF2-40B4-BE49-F238E27FC236}">
                  <a16:creationId xmlns:a16="http://schemas.microsoft.com/office/drawing/2014/main" id="{F591D5CD-83FB-9990-8312-7D1589152740}"/>
                </a:ext>
              </a:extLst>
            </p:cNvPr>
            <p:cNvSpPr/>
            <p:nvPr/>
          </p:nvSpPr>
          <p:spPr>
            <a:xfrm>
              <a:off x="13384270" y="7294245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22" name="Group 5221">
              <a:extLst>
                <a:ext uri="{FF2B5EF4-FFF2-40B4-BE49-F238E27FC236}">
                  <a16:creationId xmlns:a16="http://schemas.microsoft.com/office/drawing/2014/main" id="{F6931497-472E-0921-5A7D-7F9D30BF0DDD}"/>
                </a:ext>
              </a:extLst>
            </p:cNvPr>
            <p:cNvGrpSpPr/>
            <p:nvPr/>
          </p:nvGrpSpPr>
          <p:grpSpPr>
            <a:xfrm>
              <a:off x="12540581" y="7480774"/>
              <a:ext cx="316142" cy="172452"/>
              <a:chOff x="11970544" y="7803354"/>
              <a:chExt cx="316142" cy="172452"/>
            </a:xfrm>
          </p:grpSpPr>
          <p:sp>
            <p:nvSpPr>
              <p:cNvPr id="5326" name="Freeform: Shape 5325">
                <a:extLst>
                  <a:ext uri="{FF2B5EF4-FFF2-40B4-BE49-F238E27FC236}">
                    <a16:creationId xmlns:a16="http://schemas.microsoft.com/office/drawing/2014/main" id="{E5D3A341-A3E9-7A06-3B89-71F14A59862C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7" name="Freeform: Shape 5326">
                <a:extLst>
                  <a:ext uri="{FF2B5EF4-FFF2-40B4-BE49-F238E27FC236}">
                    <a16:creationId xmlns:a16="http://schemas.microsoft.com/office/drawing/2014/main" id="{EC8981E1-2A5C-AEA4-6C12-425E720C8881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8" name="Rectangle 3077">
                <a:extLst>
                  <a:ext uri="{FF2B5EF4-FFF2-40B4-BE49-F238E27FC236}">
                    <a16:creationId xmlns:a16="http://schemas.microsoft.com/office/drawing/2014/main" id="{3BFC3F1E-D5FE-E543-93D4-754FE0A35BF2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29" name="Freeform: Shape 5328">
                <a:extLst>
                  <a:ext uri="{FF2B5EF4-FFF2-40B4-BE49-F238E27FC236}">
                    <a16:creationId xmlns:a16="http://schemas.microsoft.com/office/drawing/2014/main" id="{065EF449-5B90-36BB-EC08-0D201E33125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3" name="Group 5222">
              <a:extLst>
                <a:ext uri="{FF2B5EF4-FFF2-40B4-BE49-F238E27FC236}">
                  <a16:creationId xmlns:a16="http://schemas.microsoft.com/office/drawing/2014/main" id="{B4769AFE-7347-2C47-7848-4A9E856ADF66}"/>
                </a:ext>
              </a:extLst>
            </p:cNvPr>
            <p:cNvGrpSpPr/>
            <p:nvPr/>
          </p:nvGrpSpPr>
          <p:grpSpPr>
            <a:xfrm>
              <a:off x="12530596" y="7462220"/>
              <a:ext cx="244206" cy="88456"/>
              <a:chOff x="11960559" y="7784800"/>
              <a:chExt cx="244206" cy="88456"/>
            </a:xfrm>
          </p:grpSpPr>
          <p:sp>
            <p:nvSpPr>
              <p:cNvPr id="5320" name="Rectangle 3065">
                <a:extLst>
                  <a:ext uri="{FF2B5EF4-FFF2-40B4-BE49-F238E27FC236}">
                    <a16:creationId xmlns:a16="http://schemas.microsoft.com/office/drawing/2014/main" id="{A92E0C8C-A4D1-D1A0-8DAA-0177378110CB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321" name="Group 5320">
                <a:extLst>
                  <a:ext uri="{FF2B5EF4-FFF2-40B4-BE49-F238E27FC236}">
                    <a16:creationId xmlns:a16="http://schemas.microsoft.com/office/drawing/2014/main" id="{FB992F12-925C-474D-43C4-95FFEE292B97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5322" name="Freeform: Shape 5321">
                  <a:extLst>
                    <a:ext uri="{FF2B5EF4-FFF2-40B4-BE49-F238E27FC236}">
                      <a16:creationId xmlns:a16="http://schemas.microsoft.com/office/drawing/2014/main" id="{0BB73B32-3ACB-88CD-9CC6-03D4E021EB16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3" name="Freeform: Shape 5322">
                  <a:extLst>
                    <a:ext uri="{FF2B5EF4-FFF2-40B4-BE49-F238E27FC236}">
                      <a16:creationId xmlns:a16="http://schemas.microsoft.com/office/drawing/2014/main" id="{AEF92DC0-1ED3-A194-0EE4-0940D6BA633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4" name="Freeform: Shape 5323">
                  <a:extLst>
                    <a:ext uri="{FF2B5EF4-FFF2-40B4-BE49-F238E27FC236}">
                      <a16:creationId xmlns:a16="http://schemas.microsoft.com/office/drawing/2014/main" id="{FAB3D8CB-4B67-8646-D9F1-190C7D71AC5F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5" name="Freeform: Shape 5324">
                  <a:extLst>
                    <a:ext uri="{FF2B5EF4-FFF2-40B4-BE49-F238E27FC236}">
                      <a16:creationId xmlns:a16="http://schemas.microsoft.com/office/drawing/2014/main" id="{893657D1-1243-41DC-5D82-A04A60BA6C41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224" name="Group 5223">
              <a:extLst>
                <a:ext uri="{FF2B5EF4-FFF2-40B4-BE49-F238E27FC236}">
                  <a16:creationId xmlns:a16="http://schemas.microsoft.com/office/drawing/2014/main" id="{F689097D-FD02-5C04-2833-EC8E0B84A714}"/>
                </a:ext>
              </a:extLst>
            </p:cNvPr>
            <p:cNvGrpSpPr/>
            <p:nvPr/>
          </p:nvGrpSpPr>
          <p:grpSpPr>
            <a:xfrm rot="1100068">
              <a:off x="13764507" y="7129145"/>
              <a:ext cx="138662" cy="138662"/>
              <a:chOff x="13194470" y="7451725"/>
              <a:chExt cx="138662" cy="138662"/>
            </a:xfrm>
          </p:grpSpPr>
          <p:sp>
            <p:nvSpPr>
              <p:cNvPr id="5318" name="Rectangle: Rounded Corners 5317">
                <a:extLst>
                  <a:ext uri="{FF2B5EF4-FFF2-40B4-BE49-F238E27FC236}">
                    <a16:creationId xmlns:a16="http://schemas.microsoft.com/office/drawing/2014/main" id="{C90C84DC-96F4-A7AE-38A3-305C8889404E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9" name="Rectangle: Rounded Corners 5318">
                <a:extLst>
                  <a:ext uri="{FF2B5EF4-FFF2-40B4-BE49-F238E27FC236}">
                    <a16:creationId xmlns:a16="http://schemas.microsoft.com/office/drawing/2014/main" id="{DA200452-5C27-B60B-CFE1-AA48D829499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5" name="Group 5224">
              <a:extLst>
                <a:ext uri="{FF2B5EF4-FFF2-40B4-BE49-F238E27FC236}">
                  <a16:creationId xmlns:a16="http://schemas.microsoft.com/office/drawing/2014/main" id="{72EEEB7D-1AC2-2AD2-CB1E-363C3B400507}"/>
                </a:ext>
              </a:extLst>
            </p:cNvPr>
            <p:cNvGrpSpPr/>
            <p:nvPr/>
          </p:nvGrpSpPr>
          <p:grpSpPr>
            <a:xfrm rot="21179313">
              <a:off x="14046041" y="6840003"/>
              <a:ext cx="93946" cy="93946"/>
              <a:chOff x="13194470" y="7451725"/>
              <a:chExt cx="138662" cy="138662"/>
            </a:xfrm>
          </p:grpSpPr>
          <p:sp>
            <p:nvSpPr>
              <p:cNvPr id="5316" name="Rectangle: Rounded Corners 5315">
                <a:extLst>
                  <a:ext uri="{FF2B5EF4-FFF2-40B4-BE49-F238E27FC236}">
                    <a16:creationId xmlns:a16="http://schemas.microsoft.com/office/drawing/2014/main" id="{7D732FA5-9269-3E77-1EEA-C9D710A60077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7" name="Rectangle: Rounded Corners 5316">
                <a:extLst>
                  <a:ext uri="{FF2B5EF4-FFF2-40B4-BE49-F238E27FC236}">
                    <a16:creationId xmlns:a16="http://schemas.microsoft.com/office/drawing/2014/main" id="{3428384F-AE6E-268E-0C3A-2236A3C1A043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6" name="Group 5225">
              <a:extLst>
                <a:ext uri="{FF2B5EF4-FFF2-40B4-BE49-F238E27FC236}">
                  <a16:creationId xmlns:a16="http://schemas.microsoft.com/office/drawing/2014/main" id="{FCA6C951-D1A6-C12C-0D9C-E84E1B790C8E}"/>
                </a:ext>
              </a:extLst>
            </p:cNvPr>
            <p:cNvGrpSpPr/>
            <p:nvPr/>
          </p:nvGrpSpPr>
          <p:grpSpPr>
            <a:xfrm rot="20994095">
              <a:off x="13417391" y="7316253"/>
              <a:ext cx="93946" cy="93946"/>
              <a:chOff x="13194470" y="7451725"/>
              <a:chExt cx="138662" cy="138662"/>
            </a:xfrm>
          </p:grpSpPr>
          <p:sp>
            <p:nvSpPr>
              <p:cNvPr id="5314" name="Rectangle: Rounded Corners 5313">
                <a:extLst>
                  <a:ext uri="{FF2B5EF4-FFF2-40B4-BE49-F238E27FC236}">
                    <a16:creationId xmlns:a16="http://schemas.microsoft.com/office/drawing/2014/main" id="{949085EC-AD48-EFEA-5802-5A21E54E05FA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5" name="Rectangle: Rounded Corners 5314">
                <a:extLst>
                  <a:ext uri="{FF2B5EF4-FFF2-40B4-BE49-F238E27FC236}">
                    <a16:creationId xmlns:a16="http://schemas.microsoft.com/office/drawing/2014/main" id="{4F861000-9079-5C69-F4A5-26B97B5D3676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7" name="Group 5226">
              <a:extLst>
                <a:ext uri="{FF2B5EF4-FFF2-40B4-BE49-F238E27FC236}">
                  <a16:creationId xmlns:a16="http://schemas.microsoft.com/office/drawing/2014/main" id="{950EDB9E-AC8F-68C5-824B-E362BB3E5615}"/>
                </a:ext>
              </a:extLst>
            </p:cNvPr>
            <p:cNvGrpSpPr/>
            <p:nvPr/>
          </p:nvGrpSpPr>
          <p:grpSpPr>
            <a:xfrm rot="21208863" flipV="1">
              <a:off x="13842181" y="7615813"/>
              <a:ext cx="69156" cy="69156"/>
              <a:chOff x="13194470" y="7451725"/>
              <a:chExt cx="138662" cy="138662"/>
            </a:xfrm>
          </p:grpSpPr>
          <p:sp>
            <p:nvSpPr>
              <p:cNvPr id="5312" name="Rectangle: Rounded Corners 5311">
                <a:extLst>
                  <a:ext uri="{FF2B5EF4-FFF2-40B4-BE49-F238E27FC236}">
                    <a16:creationId xmlns:a16="http://schemas.microsoft.com/office/drawing/2014/main" id="{86AD378E-5282-903D-F70C-458318F739E3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13" name="Rectangle: Rounded Corners 5312">
                <a:extLst>
                  <a:ext uri="{FF2B5EF4-FFF2-40B4-BE49-F238E27FC236}">
                    <a16:creationId xmlns:a16="http://schemas.microsoft.com/office/drawing/2014/main" id="{4BD1E3CE-D381-121A-7D38-49A9DEE4CC55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28" name="Group 5227">
              <a:extLst>
                <a:ext uri="{FF2B5EF4-FFF2-40B4-BE49-F238E27FC236}">
                  <a16:creationId xmlns:a16="http://schemas.microsoft.com/office/drawing/2014/main" id="{099BB5B1-6EF7-7980-94BD-ED9BEF3AB980}"/>
                </a:ext>
              </a:extLst>
            </p:cNvPr>
            <p:cNvGrpSpPr/>
            <p:nvPr/>
          </p:nvGrpSpPr>
          <p:grpSpPr>
            <a:xfrm>
              <a:off x="12715110" y="7634075"/>
              <a:ext cx="1526910" cy="1451475"/>
              <a:chOff x="12145073" y="7956655"/>
              <a:chExt cx="1526910" cy="1451475"/>
            </a:xfrm>
          </p:grpSpPr>
          <p:sp>
            <p:nvSpPr>
              <p:cNvPr id="5264" name="Freeform: Shape 5263">
                <a:extLst>
                  <a:ext uri="{FF2B5EF4-FFF2-40B4-BE49-F238E27FC236}">
                    <a16:creationId xmlns:a16="http://schemas.microsoft.com/office/drawing/2014/main" id="{36107B77-7F0A-1CF6-115A-71208E056AA2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5" name="Freeform: Shape 5264">
                <a:extLst>
                  <a:ext uri="{FF2B5EF4-FFF2-40B4-BE49-F238E27FC236}">
                    <a16:creationId xmlns:a16="http://schemas.microsoft.com/office/drawing/2014/main" id="{1FD07F01-B78A-BEC1-E6EA-6FB268887BA2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6" name="Freeform: Shape 5265">
                <a:extLst>
                  <a:ext uri="{FF2B5EF4-FFF2-40B4-BE49-F238E27FC236}">
                    <a16:creationId xmlns:a16="http://schemas.microsoft.com/office/drawing/2014/main" id="{DE9FD9B2-185B-6679-788A-0046FDDA0C39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7" name="Freeform: Shape 5266">
                <a:extLst>
                  <a:ext uri="{FF2B5EF4-FFF2-40B4-BE49-F238E27FC236}">
                    <a16:creationId xmlns:a16="http://schemas.microsoft.com/office/drawing/2014/main" id="{FEF44C93-1170-C881-0312-863572E914DD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8" name="Freeform: Shape 5267">
                <a:extLst>
                  <a:ext uri="{FF2B5EF4-FFF2-40B4-BE49-F238E27FC236}">
                    <a16:creationId xmlns:a16="http://schemas.microsoft.com/office/drawing/2014/main" id="{8DD9A4DD-4A99-C1C9-1CE2-4FA66F8D9EA7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9" name="Freeform: Shape 5268">
                <a:extLst>
                  <a:ext uri="{FF2B5EF4-FFF2-40B4-BE49-F238E27FC236}">
                    <a16:creationId xmlns:a16="http://schemas.microsoft.com/office/drawing/2014/main" id="{9780928A-E7B2-F8EC-9CDC-D76A0DEA08C7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0" name="Rectangle 3021">
                <a:extLst>
                  <a:ext uri="{FF2B5EF4-FFF2-40B4-BE49-F238E27FC236}">
                    <a16:creationId xmlns:a16="http://schemas.microsoft.com/office/drawing/2014/main" id="{25E26F92-0FB0-6E0F-9F4E-3CA890F6CBFE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1" name="Freeform: Shape 5270">
                <a:extLst>
                  <a:ext uri="{FF2B5EF4-FFF2-40B4-BE49-F238E27FC236}">
                    <a16:creationId xmlns:a16="http://schemas.microsoft.com/office/drawing/2014/main" id="{620535E9-E225-DA90-E1DA-98BE2C191BA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2" name="Rectangle 3026">
                <a:extLst>
                  <a:ext uri="{FF2B5EF4-FFF2-40B4-BE49-F238E27FC236}">
                    <a16:creationId xmlns:a16="http://schemas.microsoft.com/office/drawing/2014/main" id="{7BB8AE7A-0A92-6A46-D785-67C6C4E40801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3" name="Rectangle 3011">
                <a:extLst>
                  <a:ext uri="{FF2B5EF4-FFF2-40B4-BE49-F238E27FC236}">
                    <a16:creationId xmlns:a16="http://schemas.microsoft.com/office/drawing/2014/main" id="{26239E87-1CFF-127A-6321-627A7A87BF2C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4" name="Group 5273">
                <a:extLst>
                  <a:ext uri="{FF2B5EF4-FFF2-40B4-BE49-F238E27FC236}">
                    <a16:creationId xmlns:a16="http://schemas.microsoft.com/office/drawing/2014/main" id="{86BA3C37-871E-2C67-226B-63EBA20BB3A3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5296" name="Rectangle 3001">
                  <a:extLst>
                    <a:ext uri="{FF2B5EF4-FFF2-40B4-BE49-F238E27FC236}">
                      <a16:creationId xmlns:a16="http://schemas.microsoft.com/office/drawing/2014/main" id="{DAF31204-40ED-CD6A-5CB4-D5A1CF341686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7" name="Rectangle 3001">
                  <a:extLst>
                    <a:ext uri="{FF2B5EF4-FFF2-40B4-BE49-F238E27FC236}">
                      <a16:creationId xmlns:a16="http://schemas.microsoft.com/office/drawing/2014/main" id="{856F5D81-372E-A2C7-64E2-0B2E89DAB627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8" name="Rectangle 3004">
                  <a:extLst>
                    <a:ext uri="{FF2B5EF4-FFF2-40B4-BE49-F238E27FC236}">
                      <a16:creationId xmlns:a16="http://schemas.microsoft.com/office/drawing/2014/main" id="{D09A7B60-EC2B-0CEC-00BB-608D86D41A05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99" name="Group 5298">
                  <a:extLst>
                    <a:ext uri="{FF2B5EF4-FFF2-40B4-BE49-F238E27FC236}">
                      <a16:creationId xmlns:a16="http://schemas.microsoft.com/office/drawing/2014/main" id="{69501BB9-2458-B771-C192-E56FF2142D3B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5300" name="Freeform: Shape 5299">
                    <a:extLst>
                      <a:ext uri="{FF2B5EF4-FFF2-40B4-BE49-F238E27FC236}">
                        <a16:creationId xmlns:a16="http://schemas.microsoft.com/office/drawing/2014/main" id="{6AC3ED3B-C205-D78A-E7FB-7C272908EC51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1" name="Freeform: Shape 5300">
                    <a:extLst>
                      <a:ext uri="{FF2B5EF4-FFF2-40B4-BE49-F238E27FC236}">
                        <a16:creationId xmlns:a16="http://schemas.microsoft.com/office/drawing/2014/main" id="{EE6E0D19-7C81-CBAA-B8D1-13183A12D493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2" name="Freeform: Shape 5301">
                    <a:extLst>
                      <a:ext uri="{FF2B5EF4-FFF2-40B4-BE49-F238E27FC236}">
                        <a16:creationId xmlns:a16="http://schemas.microsoft.com/office/drawing/2014/main" id="{9D0013A4-DF2A-ADBA-487E-BB1A6FE8D0A5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3" name="Freeform: Shape 5302">
                    <a:extLst>
                      <a:ext uri="{FF2B5EF4-FFF2-40B4-BE49-F238E27FC236}">
                        <a16:creationId xmlns:a16="http://schemas.microsoft.com/office/drawing/2014/main" id="{277D9B3B-8CED-0591-5F06-883A46E75122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4" name="Freeform: Shape 5303">
                    <a:extLst>
                      <a:ext uri="{FF2B5EF4-FFF2-40B4-BE49-F238E27FC236}">
                        <a16:creationId xmlns:a16="http://schemas.microsoft.com/office/drawing/2014/main" id="{1AF4438C-AB07-3324-345E-175C9DEC80B5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5" name="Freeform: Shape 5304">
                    <a:extLst>
                      <a:ext uri="{FF2B5EF4-FFF2-40B4-BE49-F238E27FC236}">
                        <a16:creationId xmlns:a16="http://schemas.microsoft.com/office/drawing/2014/main" id="{74ED67D0-862B-AAFF-2F52-8E42B0A83B33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6" name="Freeform: Shape 5305">
                    <a:extLst>
                      <a:ext uri="{FF2B5EF4-FFF2-40B4-BE49-F238E27FC236}">
                        <a16:creationId xmlns:a16="http://schemas.microsoft.com/office/drawing/2014/main" id="{BB7E3836-BFDF-A3C7-57C5-8C079C63EAB6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7" name="Freeform: Shape 5306">
                    <a:extLst>
                      <a:ext uri="{FF2B5EF4-FFF2-40B4-BE49-F238E27FC236}">
                        <a16:creationId xmlns:a16="http://schemas.microsoft.com/office/drawing/2014/main" id="{C24D4A15-FDAD-C33D-E22B-0587F229A203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8" name="Freeform: Shape 5307">
                    <a:extLst>
                      <a:ext uri="{FF2B5EF4-FFF2-40B4-BE49-F238E27FC236}">
                        <a16:creationId xmlns:a16="http://schemas.microsoft.com/office/drawing/2014/main" id="{743003B2-64B6-02D3-2EC2-F3D2F941666C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09" name="Freeform: Shape 5308">
                    <a:extLst>
                      <a:ext uri="{FF2B5EF4-FFF2-40B4-BE49-F238E27FC236}">
                        <a16:creationId xmlns:a16="http://schemas.microsoft.com/office/drawing/2014/main" id="{180911BE-E732-72F0-F09E-FF6A18CDB61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0" name="Freeform: Shape 5309">
                    <a:extLst>
                      <a:ext uri="{FF2B5EF4-FFF2-40B4-BE49-F238E27FC236}">
                        <a16:creationId xmlns:a16="http://schemas.microsoft.com/office/drawing/2014/main" id="{5430FDE0-F417-35F7-E209-F7A15C3F9757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11" name="Freeform: Shape 5310">
                    <a:extLst>
                      <a:ext uri="{FF2B5EF4-FFF2-40B4-BE49-F238E27FC236}">
                        <a16:creationId xmlns:a16="http://schemas.microsoft.com/office/drawing/2014/main" id="{A52229D2-A841-1572-E7A3-BFBDFBAE0BD9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5275" name="Rectangle 2996">
                <a:extLst>
                  <a:ext uri="{FF2B5EF4-FFF2-40B4-BE49-F238E27FC236}">
                    <a16:creationId xmlns:a16="http://schemas.microsoft.com/office/drawing/2014/main" id="{AB1A6BF9-A043-263D-8D1F-E226A2EAF41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6" name="Rectangle: Rounded Corners 5275">
                <a:extLst>
                  <a:ext uri="{FF2B5EF4-FFF2-40B4-BE49-F238E27FC236}">
                    <a16:creationId xmlns:a16="http://schemas.microsoft.com/office/drawing/2014/main" id="{7096B8B2-C4CB-C4E3-01AC-4E405F94DCD4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77" name="Rectangle: Rounded Corners 3016">
                <a:extLst>
                  <a:ext uri="{FF2B5EF4-FFF2-40B4-BE49-F238E27FC236}">
                    <a16:creationId xmlns:a16="http://schemas.microsoft.com/office/drawing/2014/main" id="{8718859D-BE23-733A-A665-98DA931A8DAC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278" name="Group 5277">
                <a:extLst>
                  <a:ext uri="{FF2B5EF4-FFF2-40B4-BE49-F238E27FC236}">
                    <a16:creationId xmlns:a16="http://schemas.microsoft.com/office/drawing/2014/main" id="{60EBB371-51EC-C034-3ED8-1CD82FE7C048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5279" name="Rectangle 3007">
                  <a:extLst>
                    <a:ext uri="{FF2B5EF4-FFF2-40B4-BE49-F238E27FC236}">
                      <a16:creationId xmlns:a16="http://schemas.microsoft.com/office/drawing/2014/main" id="{C18DBEA0-4DE1-46D6-4A49-DF5904206492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0" name="Rectangle 3009">
                  <a:extLst>
                    <a:ext uri="{FF2B5EF4-FFF2-40B4-BE49-F238E27FC236}">
                      <a16:creationId xmlns:a16="http://schemas.microsoft.com/office/drawing/2014/main" id="{26DB80EE-3A7C-8DD3-9705-3F1AC463F2E3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1" name="Rectangle 3010">
                  <a:extLst>
                    <a:ext uri="{FF2B5EF4-FFF2-40B4-BE49-F238E27FC236}">
                      <a16:creationId xmlns:a16="http://schemas.microsoft.com/office/drawing/2014/main" id="{951D727D-46BD-9C21-8F71-0E2C4674D8B5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2" name="Rectangle 3005">
                  <a:extLst>
                    <a:ext uri="{FF2B5EF4-FFF2-40B4-BE49-F238E27FC236}">
                      <a16:creationId xmlns:a16="http://schemas.microsoft.com/office/drawing/2014/main" id="{2A789EAB-E12F-6963-0937-5BD408FD0075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283" name="Group 5282">
                  <a:extLst>
                    <a:ext uri="{FF2B5EF4-FFF2-40B4-BE49-F238E27FC236}">
                      <a16:creationId xmlns:a16="http://schemas.microsoft.com/office/drawing/2014/main" id="{E0321163-FB5F-1457-8CC5-C3FE0E7BC25C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5284" name="Freeform: Shape 5283">
                    <a:extLst>
                      <a:ext uri="{FF2B5EF4-FFF2-40B4-BE49-F238E27FC236}">
                        <a16:creationId xmlns:a16="http://schemas.microsoft.com/office/drawing/2014/main" id="{D5B5506A-DB7F-056D-25F3-51FCD860545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5" name="Freeform: Shape 5284">
                    <a:extLst>
                      <a:ext uri="{FF2B5EF4-FFF2-40B4-BE49-F238E27FC236}">
                        <a16:creationId xmlns:a16="http://schemas.microsoft.com/office/drawing/2014/main" id="{CBE24C43-13AE-04BF-ACA7-D5C2D701383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6" name="Freeform: Shape 5285">
                    <a:extLst>
                      <a:ext uri="{FF2B5EF4-FFF2-40B4-BE49-F238E27FC236}">
                        <a16:creationId xmlns:a16="http://schemas.microsoft.com/office/drawing/2014/main" id="{663D7984-D658-3B49-57BD-10DAFC3AF1C4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7" name="Freeform: Shape 5286">
                    <a:extLst>
                      <a:ext uri="{FF2B5EF4-FFF2-40B4-BE49-F238E27FC236}">
                        <a16:creationId xmlns:a16="http://schemas.microsoft.com/office/drawing/2014/main" id="{876A9A08-424E-B5A2-7679-2A06429B7F7E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8" name="Freeform: Shape 5287">
                    <a:extLst>
                      <a:ext uri="{FF2B5EF4-FFF2-40B4-BE49-F238E27FC236}">
                        <a16:creationId xmlns:a16="http://schemas.microsoft.com/office/drawing/2014/main" id="{E96407B5-2918-6969-5253-C6685E1BF961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89" name="Freeform: Shape 5288">
                    <a:extLst>
                      <a:ext uri="{FF2B5EF4-FFF2-40B4-BE49-F238E27FC236}">
                        <a16:creationId xmlns:a16="http://schemas.microsoft.com/office/drawing/2014/main" id="{FC06A75F-5E5D-71B0-1065-A81B77502D4B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290" name="Group 5289">
                    <a:extLst>
                      <a:ext uri="{FF2B5EF4-FFF2-40B4-BE49-F238E27FC236}">
                        <a16:creationId xmlns:a16="http://schemas.microsoft.com/office/drawing/2014/main" id="{6EB6120B-2D08-681C-4ACA-CED20A074DE3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5291" name="Freeform: Shape 5290">
                      <a:extLst>
                        <a:ext uri="{FF2B5EF4-FFF2-40B4-BE49-F238E27FC236}">
                          <a16:creationId xmlns:a16="http://schemas.microsoft.com/office/drawing/2014/main" id="{1FE9F7BB-0248-0D21-4ED3-532228552D5E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2" name="Freeform: Shape 5291">
                      <a:extLst>
                        <a:ext uri="{FF2B5EF4-FFF2-40B4-BE49-F238E27FC236}">
                          <a16:creationId xmlns:a16="http://schemas.microsoft.com/office/drawing/2014/main" id="{A3861DF3-6FD0-585C-A9E1-C2A3DC80448C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3" name="Freeform: Shape 5292">
                      <a:extLst>
                        <a:ext uri="{FF2B5EF4-FFF2-40B4-BE49-F238E27FC236}">
                          <a16:creationId xmlns:a16="http://schemas.microsoft.com/office/drawing/2014/main" id="{C0C3AF8F-141A-35D6-6FE7-0B6FFAFD3241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4" name="Freeform: Shape 5293">
                      <a:extLst>
                        <a:ext uri="{FF2B5EF4-FFF2-40B4-BE49-F238E27FC236}">
                          <a16:creationId xmlns:a16="http://schemas.microsoft.com/office/drawing/2014/main" id="{84BCA39A-6F37-11A0-7816-B30022D7E79A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5295" name="Freeform: Shape 5294">
                      <a:extLst>
                        <a:ext uri="{FF2B5EF4-FFF2-40B4-BE49-F238E27FC236}">
                          <a16:creationId xmlns:a16="http://schemas.microsoft.com/office/drawing/2014/main" id="{77A7B852-0EF4-AA52-8006-EE886CC07A36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5229" name="Group 5228">
              <a:extLst>
                <a:ext uri="{FF2B5EF4-FFF2-40B4-BE49-F238E27FC236}">
                  <a16:creationId xmlns:a16="http://schemas.microsoft.com/office/drawing/2014/main" id="{E7EEDBAD-1ED3-CA5D-D83C-1ECF01F48999}"/>
                </a:ext>
              </a:extLst>
            </p:cNvPr>
            <p:cNvGrpSpPr/>
            <p:nvPr/>
          </p:nvGrpSpPr>
          <p:grpSpPr>
            <a:xfrm>
              <a:off x="12298720" y="7208122"/>
              <a:ext cx="2764856" cy="2282976"/>
              <a:chOff x="11728683" y="7530702"/>
              <a:chExt cx="2764856" cy="2282976"/>
            </a:xfrm>
          </p:grpSpPr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95371D45-751E-2FBE-ADF9-4B815C290D36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2" name="Freeform: Shape 5261">
                <a:extLst>
                  <a:ext uri="{FF2B5EF4-FFF2-40B4-BE49-F238E27FC236}">
                    <a16:creationId xmlns:a16="http://schemas.microsoft.com/office/drawing/2014/main" id="{D166F870-483C-AC1D-C597-8C3E4BCEC6C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3" name="Freeform: Shape 5262">
                <a:extLst>
                  <a:ext uri="{FF2B5EF4-FFF2-40B4-BE49-F238E27FC236}">
                    <a16:creationId xmlns:a16="http://schemas.microsoft.com/office/drawing/2014/main" id="{FA28EE0C-9302-51F8-1360-BBD150F1C2ED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0" name="Rectangle: Rounded Corners 5229">
              <a:extLst>
                <a:ext uri="{FF2B5EF4-FFF2-40B4-BE49-F238E27FC236}">
                  <a16:creationId xmlns:a16="http://schemas.microsoft.com/office/drawing/2014/main" id="{FC2BA955-B886-9D7A-6CA4-FA06A30BEB57}"/>
                </a:ext>
              </a:extLst>
            </p:cNvPr>
            <p:cNvSpPr/>
            <p:nvPr/>
          </p:nvSpPr>
          <p:spPr>
            <a:xfrm rot="917163">
              <a:off x="10265705" y="7005564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1" name="Rectangle: Rounded Corners 5230">
              <a:extLst>
                <a:ext uri="{FF2B5EF4-FFF2-40B4-BE49-F238E27FC236}">
                  <a16:creationId xmlns:a16="http://schemas.microsoft.com/office/drawing/2014/main" id="{239EDDC0-30CD-F637-5819-57B94B282746}"/>
                </a:ext>
              </a:extLst>
            </p:cNvPr>
            <p:cNvSpPr/>
            <p:nvPr/>
          </p:nvSpPr>
          <p:spPr>
            <a:xfrm rot="19800000">
              <a:off x="9968831" y="6534234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2" name="Rectangle: Rounded Corners 5231">
              <a:extLst>
                <a:ext uri="{FF2B5EF4-FFF2-40B4-BE49-F238E27FC236}">
                  <a16:creationId xmlns:a16="http://schemas.microsoft.com/office/drawing/2014/main" id="{C6BA2B67-D916-A555-7BDC-4567BD3273DD}"/>
                </a:ext>
              </a:extLst>
            </p:cNvPr>
            <p:cNvSpPr/>
            <p:nvPr/>
          </p:nvSpPr>
          <p:spPr>
            <a:xfrm rot="19040626">
              <a:off x="9824419" y="7098771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3" name="Rectangle: Rounded Corners 5232">
              <a:extLst>
                <a:ext uri="{FF2B5EF4-FFF2-40B4-BE49-F238E27FC236}">
                  <a16:creationId xmlns:a16="http://schemas.microsoft.com/office/drawing/2014/main" id="{FFD152DB-A347-458A-6252-ABA73308BBF5}"/>
                </a:ext>
              </a:extLst>
            </p:cNvPr>
            <p:cNvSpPr/>
            <p:nvPr/>
          </p:nvSpPr>
          <p:spPr>
            <a:xfrm rot="16200000">
              <a:off x="10434549" y="6626430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4" name="Rectangle: Rounded Corners 5233">
              <a:extLst>
                <a:ext uri="{FF2B5EF4-FFF2-40B4-BE49-F238E27FC236}">
                  <a16:creationId xmlns:a16="http://schemas.microsoft.com/office/drawing/2014/main" id="{8D91EC59-91CB-8B77-E106-F0DC71B700B5}"/>
                </a:ext>
              </a:extLst>
            </p:cNvPr>
            <p:cNvSpPr/>
            <p:nvPr/>
          </p:nvSpPr>
          <p:spPr>
            <a:xfrm rot="16200000">
              <a:off x="9914529" y="678981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5" name="Rectangle: Rounded Corners 5234">
              <a:extLst>
                <a:ext uri="{FF2B5EF4-FFF2-40B4-BE49-F238E27FC236}">
                  <a16:creationId xmlns:a16="http://schemas.microsoft.com/office/drawing/2014/main" id="{94F12951-BA5D-45D2-7AE2-A1A4CF34EA92}"/>
                </a:ext>
              </a:extLst>
            </p:cNvPr>
            <p:cNvSpPr/>
            <p:nvPr/>
          </p:nvSpPr>
          <p:spPr>
            <a:xfrm rot="16200000">
              <a:off x="10795735" y="6952480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236" name="Group 5235">
              <a:extLst>
                <a:ext uri="{FF2B5EF4-FFF2-40B4-BE49-F238E27FC236}">
                  <a16:creationId xmlns:a16="http://schemas.microsoft.com/office/drawing/2014/main" id="{89F8D858-0F4B-B785-9F41-CB5F4B03C9E7}"/>
                </a:ext>
              </a:extLst>
            </p:cNvPr>
            <p:cNvGrpSpPr/>
            <p:nvPr/>
          </p:nvGrpSpPr>
          <p:grpSpPr>
            <a:xfrm rot="19315078">
              <a:off x="9176720" y="15525834"/>
              <a:ext cx="1007773" cy="772258"/>
              <a:chOff x="8644783" y="15810314"/>
              <a:chExt cx="1007773" cy="772258"/>
            </a:xfrm>
          </p:grpSpPr>
          <p:sp>
            <p:nvSpPr>
              <p:cNvPr id="5255" name="Rectangle: Rounded Corners 5254">
                <a:extLst>
                  <a:ext uri="{FF2B5EF4-FFF2-40B4-BE49-F238E27FC236}">
                    <a16:creationId xmlns:a16="http://schemas.microsoft.com/office/drawing/2014/main" id="{0C11BC38-7E80-91D7-13A4-43997B12EB19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6" name="Rectangle: Rounded Corners 5255">
                <a:extLst>
                  <a:ext uri="{FF2B5EF4-FFF2-40B4-BE49-F238E27FC236}">
                    <a16:creationId xmlns:a16="http://schemas.microsoft.com/office/drawing/2014/main" id="{86B86211-3BE6-D5D8-F3A5-0D50172234A9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7" name="Rectangle: Rounded Corners 5256">
                <a:extLst>
                  <a:ext uri="{FF2B5EF4-FFF2-40B4-BE49-F238E27FC236}">
                    <a16:creationId xmlns:a16="http://schemas.microsoft.com/office/drawing/2014/main" id="{07824DFB-57AA-571C-F341-0F1CFEC4A7F4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8" name="Rectangle: Rounded Corners 5257">
                <a:extLst>
                  <a:ext uri="{FF2B5EF4-FFF2-40B4-BE49-F238E27FC236}">
                    <a16:creationId xmlns:a16="http://schemas.microsoft.com/office/drawing/2014/main" id="{B39FD43B-89BC-0A16-DA41-28C340FB8854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59" name="Rectangle: Rounded Corners 5258">
                <a:extLst>
                  <a:ext uri="{FF2B5EF4-FFF2-40B4-BE49-F238E27FC236}">
                    <a16:creationId xmlns:a16="http://schemas.microsoft.com/office/drawing/2014/main" id="{0F7CFA4A-19D9-218F-4AF6-D6D0EB25E080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60" name="Rectangle: Rounded Corners 5259">
                <a:extLst>
                  <a:ext uri="{FF2B5EF4-FFF2-40B4-BE49-F238E27FC236}">
                    <a16:creationId xmlns:a16="http://schemas.microsoft.com/office/drawing/2014/main" id="{8369CB93-A15A-ED94-937E-E0DC52A98DDD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237" name="Rectangle: Rounded Corners 5236">
              <a:extLst>
                <a:ext uri="{FF2B5EF4-FFF2-40B4-BE49-F238E27FC236}">
                  <a16:creationId xmlns:a16="http://schemas.microsoft.com/office/drawing/2014/main" id="{4F7697D9-8D15-64D3-B1EB-FE027E8554F9}"/>
                </a:ext>
              </a:extLst>
            </p:cNvPr>
            <p:cNvSpPr/>
            <p:nvPr/>
          </p:nvSpPr>
          <p:spPr>
            <a:xfrm rot="5022815">
              <a:off x="11519548" y="6771329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8" name="Rectangle: Rounded Corners 5237">
              <a:extLst>
                <a:ext uri="{FF2B5EF4-FFF2-40B4-BE49-F238E27FC236}">
                  <a16:creationId xmlns:a16="http://schemas.microsoft.com/office/drawing/2014/main" id="{01278747-C933-87FF-DAC2-773B295094F7}"/>
                </a:ext>
              </a:extLst>
            </p:cNvPr>
            <p:cNvSpPr/>
            <p:nvPr/>
          </p:nvSpPr>
          <p:spPr>
            <a:xfrm rot="8007215">
              <a:off x="11548906" y="608899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9" name="Rectangle: Rounded Corners 5238">
              <a:extLst>
                <a:ext uri="{FF2B5EF4-FFF2-40B4-BE49-F238E27FC236}">
                  <a16:creationId xmlns:a16="http://schemas.microsoft.com/office/drawing/2014/main" id="{666C91D3-7C44-0261-EA91-DC35B5E5C7AD}"/>
                </a:ext>
              </a:extLst>
            </p:cNvPr>
            <p:cNvSpPr/>
            <p:nvPr/>
          </p:nvSpPr>
          <p:spPr>
            <a:xfrm rot="7247841">
              <a:off x="11522972" y="5481943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0" name="Rectangle: Rounded Corners 5239">
              <a:extLst>
                <a:ext uri="{FF2B5EF4-FFF2-40B4-BE49-F238E27FC236}">
                  <a16:creationId xmlns:a16="http://schemas.microsoft.com/office/drawing/2014/main" id="{EA429857-8203-259B-3C14-39366648EE4E}"/>
                </a:ext>
              </a:extLst>
            </p:cNvPr>
            <p:cNvSpPr/>
            <p:nvPr/>
          </p:nvSpPr>
          <p:spPr>
            <a:xfrm rot="4407215">
              <a:off x="10491501" y="5956744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1" name="Rectangle: Rounded Corners 5240">
              <a:extLst>
                <a:ext uri="{FF2B5EF4-FFF2-40B4-BE49-F238E27FC236}">
                  <a16:creationId xmlns:a16="http://schemas.microsoft.com/office/drawing/2014/main" id="{2435389E-7F5C-EBA4-4A73-1267F13606AA}"/>
                </a:ext>
              </a:extLst>
            </p:cNvPr>
            <p:cNvSpPr/>
            <p:nvPr/>
          </p:nvSpPr>
          <p:spPr>
            <a:xfrm rot="1238421">
              <a:off x="11209767" y="59046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2" name="Rectangle: Rounded Corners 5241">
              <a:extLst>
                <a:ext uri="{FF2B5EF4-FFF2-40B4-BE49-F238E27FC236}">
                  <a16:creationId xmlns:a16="http://schemas.microsoft.com/office/drawing/2014/main" id="{AE884B1B-CF11-BD99-7E66-F92762E1E581}"/>
                </a:ext>
              </a:extLst>
            </p:cNvPr>
            <p:cNvSpPr/>
            <p:nvPr/>
          </p:nvSpPr>
          <p:spPr>
            <a:xfrm rot="4407215">
              <a:off x="11068327" y="62939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3" name="Freeform: Shape 5242">
              <a:extLst>
                <a:ext uri="{FF2B5EF4-FFF2-40B4-BE49-F238E27FC236}">
                  <a16:creationId xmlns:a16="http://schemas.microsoft.com/office/drawing/2014/main" id="{F4E02CCB-FBE8-D67E-17B3-9AE7BFC4B30C}"/>
                </a:ext>
              </a:extLst>
            </p:cNvPr>
            <p:cNvSpPr/>
            <p:nvPr/>
          </p:nvSpPr>
          <p:spPr>
            <a:xfrm>
              <a:off x="11817934" y="13037366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4" name="Freeform: Shape 5243">
              <a:extLst>
                <a:ext uri="{FF2B5EF4-FFF2-40B4-BE49-F238E27FC236}">
                  <a16:creationId xmlns:a16="http://schemas.microsoft.com/office/drawing/2014/main" id="{832FB9EE-ED89-387D-6626-125F1B254D75}"/>
                </a:ext>
              </a:extLst>
            </p:cNvPr>
            <p:cNvSpPr/>
            <p:nvPr/>
          </p:nvSpPr>
          <p:spPr>
            <a:xfrm>
              <a:off x="11588613" y="14127146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5" name="Rectangle 2858">
              <a:extLst>
                <a:ext uri="{FF2B5EF4-FFF2-40B4-BE49-F238E27FC236}">
                  <a16:creationId xmlns:a16="http://schemas.microsoft.com/office/drawing/2014/main" id="{1DDC2E10-9841-64EB-81DD-F8085C8AC804}"/>
                </a:ext>
              </a:extLst>
            </p:cNvPr>
            <p:cNvSpPr/>
            <p:nvPr/>
          </p:nvSpPr>
          <p:spPr>
            <a:xfrm rot="21401961">
              <a:off x="11957925" y="13299181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6" name="Freeform: Shape 5245">
              <a:extLst>
                <a:ext uri="{FF2B5EF4-FFF2-40B4-BE49-F238E27FC236}">
                  <a16:creationId xmlns:a16="http://schemas.microsoft.com/office/drawing/2014/main" id="{0C38C7D8-F0AD-02D7-7930-FC18FC1B6C8C}"/>
                </a:ext>
              </a:extLst>
            </p:cNvPr>
            <p:cNvSpPr/>
            <p:nvPr/>
          </p:nvSpPr>
          <p:spPr>
            <a:xfrm>
              <a:off x="12314153" y="13303113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7" name="Freeform: Shape 5246">
              <a:extLst>
                <a:ext uri="{FF2B5EF4-FFF2-40B4-BE49-F238E27FC236}">
                  <a16:creationId xmlns:a16="http://schemas.microsoft.com/office/drawing/2014/main" id="{08E84D5D-D9E0-2058-213C-BF07B4D95882}"/>
                </a:ext>
              </a:extLst>
            </p:cNvPr>
            <p:cNvSpPr/>
            <p:nvPr/>
          </p:nvSpPr>
          <p:spPr>
            <a:xfrm>
              <a:off x="13169253" y="12431653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248" name="Freeform: Shape 5247">
              <a:extLst>
                <a:ext uri="{FF2B5EF4-FFF2-40B4-BE49-F238E27FC236}">
                  <a16:creationId xmlns:a16="http://schemas.microsoft.com/office/drawing/2014/main" id="{E7AB5472-BA04-B4FA-C51C-FE75AEE2EFC9}"/>
                </a:ext>
              </a:extLst>
            </p:cNvPr>
            <p:cNvSpPr/>
            <p:nvPr/>
          </p:nvSpPr>
          <p:spPr>
            <a:xfrm>
              <a:off x="11366362" y="14127147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9" name="Freeform: Shape 5248">
              <a:extLst>
                <a:ext uri="{FF2B5EF4-FFF2-40B4-BE49-F238E27FC236}">
                  <a16:creationId xmlns:a16="http://schemas.microsoft.com/office/drawing/2014/main" id="{50862F8A-21D3-32B9-7C6C-FD65A02E359E}"/>
                </a:ext>
              </a:extLst>
            </p:cNvPr>
            <p:cNvSpPr/>
            <p:nvPr/>
          </p:nvSpPr>
          <p:spPr>
            <a:xfrm>
              <a:off x="11337602" y="14462290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0" name="Freeform: Shape 5249">
              <a:extLst>
                <a:ext uri="{FF2B5EF4-FFF2-40B4-BE49-F238E27FC236}">
                  <a16:creationId xmlns:a16="http://schemas.microsoft.com/office/drawing/2014/main" id="{9374F361-9F97-4877-6FB8-5ECFB36AF63C}"/>
                </a:ext>
              </a:extLst>
            </p:cNvPr>
            <p:cNvSpPr/>
            <p:nvPr/>
          </p:nvSpPr>
          <p:spPr>
            <a:xfrm>
              <a:off x="11359826" y="14468640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1" name="Freeform: Shape 5250">
              <a:extLst>
                <a:ext uri="{FF2B5EF4-FFF2-40B4-BE49-F238E27FC236}">
                  <a16:creationId xmlns:a16="http://schemas.microsoft.com/office/drawing/2014/main" id="{FEE1C94D-AD48-0ACB-7845-D09EB727B752}"/>
                </a:ext>
              </a:extLst>
            </p:cNvPr>
            <p:cNvSpPr/>
            <p:nvPr/>
          </p:nvSpPr>
          <p:spPr>
            <a:xfrm>
              <a:off x="9828337" y="14968219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2" name="Freeform: Shape 5251">
              <a:extLst>
                <a:ext uri="{FF2B5EF4-FFF2-40B4-BE49-F238E27FC236}">
                  <a16:creationId xmlns:a16="http://schemas.microsoft.com/office/drawing/2014/main" id="{21E34D92-EBCE-3277-89C7-4F08F5C14CB9}"/>
                </a:ext>
              </a:extLst>
            </p:cNvPr>
            <p:cNvSpPr/>
            <p:nvPr/>
          </p:nvSpPr>
          <p:spPr>
            <a:xfrm>
              <a:off x="9823574" y="14905999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3" name="Freeform: Shape 5252">
              <a:extLst>
                <a:ext uri="{FF2B5EF4-FFF2-40B4-BE49-F238E27FC236}">
                  <a16:creationId xmlns:a16="http://schemas.microsoft.com/office/drawing/2014/main" id="{882DCF89-6435-6B2E-5D44-CE00BFA88A37}"/>
                </a:ext>
              </a:extLst>
            </p:cNvPr>
            <p:cNvSpPr/>
            <p:nvPr/>
          </p:nvSpPr>
          <p:spPr>
            <a:xfrm>
              <a:off x="10917997" y="14928854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4" name="Freeform: Shape 5253">
              <a:extLst>
                <a:ext uri="{FF2B5EF4-FFF2-40B4-BE49-F238E27FC236}">
                  <a16:creationId xmlns:a16="http://schemas.microsoft.com/office/drawing/2014/main" id="{17CC1DA4-655A-2D40-2780-8E17E6792A19}"/>
                </a:ext>
              </a:extLst>
            </p:cNvPr>
            <p:cNvSpPr/>
            <p:nvPr/>
          </p:nvSpPr>
          <p:spPr>
            <a:xfrm rot="21439103">
              <a:off x="10881809" y="14951392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49" name="Group 5648">
            <a:extLst>
              <a:ext uri="{FF2B5EF4-FFF2-40B4-BE49-F238E27FC236}">
                <a16:creationId xmlns:a16="http://schemas.microsoft.com/office/drawing/2014/main" id="{68E1A922-A154-BB8F-70F6-611826A0ED4B}"/>
              </a:ext>
            </a:extLst>
          </p:cNvPr>
          <p:cNvGrpSpPr/>
          <p:nvPr/>
        </p:nvGrpSpPr>
        <p:grpSpPr>
          <a:xfrm>
            <a:off x="14005244" y="6972458"/>
            <a:ext cx="444408" cy="444408"/>
            <a:chOff x="1710814" y="4129550"/>
            <a:chExt cx="444408" cy="444408"/>
          </a:xfrm>
        </p:grpSpPr>
        <p:sp>
          <p:nvSpPr>
            <p:cNvPr id="5650" name="Oval 5649">
              <a:extLst>
                <a:ext uri="{FF2B5EF4-FFF2-40B4-BE49-F238E27FC236}">
                  <a16:creationId xmlns:a16="http://schemas.microsoft.com/office/drawing/2014/main" id="{864B54F8-BEB9-D963-59C5-2EA1A123849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1" name="TextBox 5650">
              <a:extLst>
                <a:ext uri="{FF2B5EF4-FFF2-40B4-BE49-F238E27FC236}">
                  <a16:creationId xmlns:a16="http://schemas.microsoft.com/office/drawing/2014/main" id="{DE7EA342-E9FE-753F-B04E-236743BCC62D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5652" name="Group 5651">
            <a:extLst>
              <a:ext uri="{FF2B5EF4-FFF2-40B4-BE49-F238E27FC236}">
                <a16:creationId xmlns:a16="http://schemas.microsoft.com/office/drawing/2014/main" id="{18C36744-4390-F075-FBFE-D3D675093204}"/>
              </a:ext>
            </a:extLst>
          </p:cNvPr>
          <p:cNvGrpSpPr/>
          <p:nvPr/>
        </p:nvGrpSpPr>
        <p:grpSpPr>
          <a:xfrm>
            <a:off x="9382443" y="14987065"/>
            <a:ext cx="444408" cy="444408"/>
            <a:chOff x="1710814" y="4129550"/>
            <a:chExt cx="444408" cy="444408"/>
          </a:xfrm>
        </p:grpSpPr>
        <p:sp>
          <p:nvSpPr>
            <p:cNvPr id="5653" name="Oval 5652">
              <a:extLst>
                <a:ext uri="{FF2B5EF4-FFF2-40B4-BE49-F238E27FC236}">
                  <a16:creationId xmlns:a16="http://schemas.microsoft.com/office/drawing/2014/main" id="{F22CB733-0465-6ABC-CB55-BB3081B580CB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4" name="TextBox 5653">
              <a:extLst>
                <a:ext uri="{FF2B5EF4-FFF2-40B4-BE49-F238E27FC236}">
                  <a16:creationId xmlns:a16="http://schemas.microsoft.com/office/drawing/2014/main" id="{FEEB0A7F-A1D4-7990-D46C-66B8FA83BF34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grpSp>
        <p:nvGrpSpPr>
          <p:cNvPr id="5655" name="Group 5654">
            <a:extLst>
              <a:ext uri="{FF2B5EF4-FFF2-40B4-BE49-F238E27FC236}">
                <a16:creationId xmlns:a16="http://schemas.microsoft.com/office/drawing/2014/main" id="{F6EC3DA4-9419-F207-164A-3B03F23A47C4}"/>
              </a:ext>
            </a:extLst>
          </p:cNvPr>
          <p:cNvGrpSpPr/>
          <p:nvPr/>
        </p:nvGrpSpPr>
        <p:grpSpPr>
          <a:xfrm>
            <a:off x="10568349" y="6206771"/>
            <a:ext cx="444408" cy="444408"/>
            <a:chOff x="1710814" y="4129550"/>
            <a:chExt cx="444408" cy="444408"/>
          </a:xfrm>
        </p:grpSpPr>
        <p:sp>
          <p:nvSpPr>
            <p:cNvPr id="5656" name="Oval 5655">
              <a:extLst>
                <a:ext uri="{FF2B5EF4-FFF2-40B4-BE49-F238E27FC236}">
                  <a16:creationId xmlns:a16="http://schemas.microsoft.com/office/drawing/2014/main" id="{0BB3415A-A265-B6B1-DA5F-B0F104431638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7" name="TextBox 5656">
              <a:extLst>
                <a:ext uri="{FF2B5EF4-FFF2-40B4-BE49-F238E27FC236}">
                  <a16:creationId xmlns:a16="http://schemas.microsoft.com/office/drawing/2014/main" id="{EA9AE258-C1CB-1A38-E4C0-EB2ED7E51C2B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</TotalTime>
  <Words>617</Words>
  <Application>Microsoft Office PowerPoint</Application>
  <PresentationFormat>Custom</PresentationFormat>
  <Paragraphs>117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794</cp:revision>
  <dcterms:created xsi:type="dcterms:W3CDTF">2025-02-13T06:11:16Z</dcterms:created>
  <dcterms:modified xsi:type="dcterms:W3CDTF">2025-02-23T17:13:42Z</dcterms:modified>
</cp:coreProperties>
</file>